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x="24384000" cy="13716000"/>
  <p:notesSz cx="6858000" cy="9144000"/>
  <p:embeddedFontLst>
    <p:embeddedFont>
      <p:font typeface="210 OmniGothic 010"/>
      <p:regular r:id="rId29"/>
    </p:embeddedFont>
    <p:embeddedFont>
      <p:font typeface="210 OmniGothic 020"/>
      <p:regular r:id="rId30"/>
    </p:embeddedFont>
    <p:embeddedFont>
      <p:font typeface="210 NuriGothic Regular"/>
      <p:regular r:id="rId31"/>
    </p:embeddedFont>
    <p:embeddedFont>
      <p:font typeface="Pretendard Regular"/>
      <p:regular r:id="rId32"/>
    </p:embeddedFont>
    <p:embeddedFont>
      <p:font typeface="Pretendard Medium"/>
      <p:bold r:id="rId33"/>
    </p:embeddedFont>
    <p:embeddedFont>
      <p:font typeface="Gmarket Sans Medium"/>
      <p:regular r:id="rId34"/>
    </p:embeddedFont>
    <p:embeddedFont>
      <p:font typeface="210 OmniGothic 030"/>
      <p:regular r:id="rId35"/>
    </p:embeddedFont>
    <p:embeddedFont>
      <p:font typeface="NanumBarunGothic Bold"/>
      <p:regular r:id="rId36"/>
      <p:bold r:id="rId37"/>
    </p:embeddedFont>
    <p:embeddedFont>
      <p:font typeface="Noto Sans CJK KR Light"/>
      <p:regular r:id="rId38"/>
    </p:embeddedFont>
    <p:embeddedFont>
      <p:font typeface="NanumBarunGothic Light"/>
      <p:regular r:id="rId39"/>
    </p:embeddedFont>
    <p:embeddedFont>
      <p:font typeface="Noto Sans CJK KR Regular"/>
      <p:regular r:id="rId40"/>
    </p:embeddedFont>
    <p:embeddedFont>
      <p:font typeface="Gmarket Sans Light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fonts/font1.fntdata" Type="http://schemas.openxmlformats.org/officeDocument/2006/relationships/font"/><Relationship Id="rId3" Target="viewProps.xml" Type="http://schemas.openxmlformats.org/officeDocument/2006/relationships/viewProps"/><Relationship Id="rId30" Target="fonts/font2.fntdata" Type="http://schemas.openxmlformats.org/officeDocument/2006/relationships/font"/><Relationship Id="rId31" Target="fonts/font3.fntdata" Type="http://schemas.openxmlformats.org/officeDocument/2006/relationships/font"/><Relationship Id="rId32" Target="fonts/font4.fntdata" Type="http://schemas.openxmlformats.org/officeDocument/2006/relationships/font"/><Relationship Id="rId33" Target="fonts/font5.fntdata" Type="http://schemas.openxmlformats.org/officeDocument/2006/relationships/font"/><Relationship Id="rId34" Target="fonts/font6.fntdata" Type="http://schemas.openxmlformats.org/officeDocument/2006/relationships/font"/><Relationship Id="rId35" Target="fonts/font7.fntdata" Type="http://schemas.openxmlformats.org/officeDocument/2006/relationships/font"/><Relationship Id="rId36" Target="fonts/font8.fntdata" Type="http://schemas.openxmlformats.org/officeDocument/2006/relationships/font"/><Relationship Id="rId37" Target="fonts/font9.fntdata" Type="http://schemas.openxmlformats.org/officeDocument/2006/relationships/font"/><Relationship Id="rId38" Target="fonts/font10.fntdata" Type="http://schemas.openxmlformats.org/officeDocument/2006/relationships/font"/><Relationship Id="rId39" Target="fonts/font11.fntdata" Type="http://schemas.openxmlformats.org/officeDocument/2006/relationships/font"/><Relationship Id="rId4" Target="theme/theme1.xml" Type="http://schemas.openxmlformats.org/officeDocument/2006/relationships/theme"/><Relationship Id="rId40" Target="fonts/font12.fntdata" Type="http://schemas.openxmlformats.org/officeDocument/2006/relationships/font"/><Relationship Id="rId41" Target="fonts/font13.fntdata" Type="http://schemas.openxmlformats.org/officeDocument/2006/relationships/font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.png" Type="http://schemas.openxmlformats.org/officeDocument/2006/relationships/image"/><Relationship Id="rId11" Target="../media/image18.png" Type="http://schemas.openxmlformats.org/officeDocument/2006/relationships/image"/><Relationship Id="rId12" Target="../media/image19.png" Type="http://schemas.openxmlformats.org/officeDocument/2006/relationships/image"/><Relationship Id="rId13" Target="../media/image20.png" Type="http://schemas.openxmlformats.org/officeDocument/2006/relationships/image"/><Relationship Id="rId14" Target="../media/image21.png" Type="http://schemas.openxmlformats.org/officeDocument/2006/relationships/image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pn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png" Type="http://schemas.openxmlformats.org/officeDocument/2006/relationships/image"/><Relationship Id="rId8" Target="../media/image15.pn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2.png" Type="http://schemas.openxmlformats.org/officeDocument/2006/relationships/image"/><Relationship Id="rId11" Target="../media/image33.png" Type="http://schemas.openxmlformats.org/officeDocument/2006/relationships/image"/><Relationship Id="rId12" Target="../media/image34.png" Type="http://schemas.openxmlformats.org/officeDocument/2006/relationships/image"/><Relationship Id="rId13" Target="../media/image35.png" Type="http://schemas.openxmlformats.org/officeDocument/2006/relationships/image"/><Relationship Id="rId14" Target="../media/image36.png" Type="http://schemas.openxmlformats.org/officeDocument/2006/relationships/image"/><Relationship Id="rId15" Target="../media/image37.png" Type="http://schemas.openxmlformats.org/officeDocument/2006/relationships/image"/><Relationship Id="rId16" Target="../media/image38.png" Type="http://schemas.openxmlformats.org/officeDocument/2006/relationships/image"/><Relationship Id="rId17" Target="../media/image39.png" Type="http://schemas.openxmlformats.org/officeDocument/2006/relationships/image"/><Relationship Id="rId2" Target="../media/image24.png" Type="http://schemas.openxmlformats.org/officeDocument/2006/relationships/image"/><Relationship Id="rId3" Target="../media/image25.png" Type="http://schemas.openxmlformats.org/officeDocument/2006/relationships/image"/><Relationship Id="rId4" Target="../media/image26.png" Type="http://schemas.openxmlformats.org/officeDocument/2006/relationships/image"/><Relationship Id="rId5" Target="../media/image27.png" Type="http://schemas.openxmlformats.org/officeDocument/2006/relationships/image"/><Relationship Id="rId6" Target="../media/image28.png" Type="http://schemas.openxmlformats.org/officeDocument/2006/relationships/image"/><Relationship Id="rId7" Target="../media/image29.png" Type="http://schemas.openxmlformats.org/officeDocument/2006/relationships/image"/><Relationship Id="rId8" Target="../media/image30.png" Type="http://schemas.openxmlformats.org/officeDocument/2006/relationships/image"/><Relationship Id="rId9" Target="../media/image31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8.png" Type="http://schemas.openxmlformats.org/officeDocument/2006/relationships/image"/><Relationship Id="rId2" Target="../media/image40.png" Type="http://schemas.openxmlformats.org/officeDocument/2006/relationships/image"/><Relationship Id="rId3" Target="../media/image41.png" Type="http://schemas.openxmlformats.org/officeDocument/2006/relationships/image"/><Relationship Id="rId4" Target="../media/image42.pn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Relationship Id="rId7" Target="../media/image45.png" Type="http://schemas.openxmlformats.org/officeDocument/2006/relationships/image"/><Relationship Id="rId8" Target="../media/image4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7.png" Type="http://schemas.openxmlformats.org/officeDocument/2006/relationships/image"/><Relationship Id="rId11" Target="../media/image58.png" Type="http://schemas.openxmlformats.org/officeDocument/2006/relationships/image"/><Relationship Id="rId12" Target="../media/image59.png" Type="http://schemas.openxmlformats.org/officeDocument/2006/relationships/image"/><Relationship Id="rId13" Target="../media/image60.png" Type="http://schemas.openxmlformats.org/officeDocument/2006/relationships/image"/><Relationship Id="rId14" Target="../media/image61.png" Type="http://schemas.openxmlformats.org/officeDocument/2006/relationships/image"/><Relationship Id="rId15" Target="../media/image62.png" Type="http://schemas.openxmlformats.org/officeDocument/2006/relationships/image"/><Relationship Id="rId16" Target="../media/image63.png" Type="http://schemas.openxmlformats.org/officeDocument/2006/relationships/image"/><Relationship Id="rId2" Target="../media/image49.png" Type="http://schemas.openxmlformats.org/officeDocument/2006/relationships/image"/><Relationship Id="rId3" Target="../media/image5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55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69.png" Type="http://schemas.openxmlformats.org/officeDocument/2006/relationships/image"/><Relationship Id="rId12" Target="../media/image70.png" Type="http://schemas.openxmlformats.org/officeDocument/2006/relationships/image"/><Relationship Id="rId2" Target="../media/image64.png" Type="http://schemas.openxmlformats.org/officeDocument/2006/relationships/image"/><Relationship Id="rId3" Target="../media/image65.png" Type="http://schemas.openxmlformats.org/officeDocument/2006/relationships/image"/><Relationship Id="rId4" Target="../media/image66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67.png" Type="http://schemas.openxmlformats.org/officeDocument/2006/relationships/image"/><Relationship Id="rId9" Target="../media/image6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9.png" Type="http://schemas.openxmlformats.org/officeDocument/2006/relationships/image"/><Relationship Id="rId11" Target="../media/image80.png" Type="http://schemas.openxmlformats.org/officeDocument/2006/relationships/image"/><Relationship Id="rId12" Target="../media/image20.png" Type="http://schemas.openxmlformats.org/officeDocument/2006/relationships/image"/><Relationship Id="rId13" Target="../media/image81.png" Type="http://schemas.openxmlformats.org/officeDocument/2006/relationships/image"/><Relationship Id="rId14" Target="../media/image82.png" Type="http://schemas.openxmlformats.org/officeDocument/2006/relationships/image"/><Relationship Id="rId15" Target="../media/image83.png" Type="http://schemas.openxmlformats.org/officeDocument/2006/relationships/image"/><Relationship Id="rId16" Target="../media/image84.png" Type="http://schemas.openxmlformats.org/officeDocument/2006/relationships/image"/><Relationship Id="rId17" Target="../media/image85.png" Type="http://schemas.openxmlformats.org/officeDocument/2006/relationships/image"/><Relationship Id="rId18" Target="../media/image86.png" Type="http://schemas.openxmlformats.org/officeDocument/2006/relationships/image"/><Relationship Id="rId19" Target="../media/image87.png" Type="http://schemas.openxmlformats.org/officeDocument/2006/relationships/image"/><Relationship Id="rId2" Target="../media/image71.png" Type="http://schemas.openxmlformats.org/officeDocument/2006/relationships/image"/><Relationship Id="rId20" Target="../media/image88.png" Type="http://schemas.openxmlformats.org/officeDocument/2006/relationships/image"/><Relationship Id="rId3" Target="../media/image72.png" Type="http://schemas.openxmlformats.org/officeDocument/2006/relationships/image"/><Relationship Id="rId4" Target="../media/image73.png" Type="http://schemas.openxmlformats.org/officeDocument/2006/relationships/image"/><Relationship Id="rId5" Target="../media/image74.png" Type="http://schemas.openxmlformats.org/officeDocument/2006/relationships/image"/><Relationship Id="rId6" Target="../media/image75.png" Type="http://schemas.openxmlformats.org/officeDocument/2006/relationships/image"/><Relationship Id="rId7" Target="../media/image76.png" Type="http://schemas.openxmlformats.org/officeDocument/2006/relationships/image"/><Relationship Id="rId8" Target="../media/image77.png" Type="http://schemas.openxmlformats.org/officeDocument/2006/relationships/image"/><Relationship Id="rId9" Target="../media/image7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4.png" Type="http://schemas.openxmlformats.org/officeDocument/2006/relationships/image"/><Relationship Id="rId11" Target="../media/image95.png" Type="http://schemas.openxmlformats.org/officeDocument/2006/relationships/image"/><Relationship Id="rId12" Target="../media/image96.png" Type="http://schemas.openxmlformats.org/officeDocument/2006/relationships/image"/><Relationship Id="rId13" Target="../media/image97.png" Type="http://schemas.openxmlformats.org/officeDocument/2006/relationships/image"/><Relationship Id="rId14" Target="../media/image98.png" Type="http://schemas.openxmlformats.org/officeDocument/2006/relationships/image"/><Relationship Id="rId15" Target="../media/image99.png" Type="http://schemas.openxmlformats.org/officeDocument/2006/relationships/image"/><Relationship Id="rId16" Target="../media/image100.png" Type="http://schemas.openxmlformats.org/officeDocument/2006/relationships/image"/><Relationship Id="rId2" Target="../media/image89.png" Type="http://schemas.openxmlformats.org/officeDocument/2006/relationships/image"/><Relationship Id="rId3" Target="../media/image9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91.png" Type="http://schemas.openxmlformats.org/officeDocument/2006/relationships/image"/><Relationship Id="rId8" Target="../media/image92.png" Type="http://schemas.openxmlformats.org/officeDocument/2006/relationships/image"/><Relationship Id="rId9" Target="../media/image93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04.png" Type="http://schemas.openxmlformats.org/officeDocument/2006/relationships/image"/><Relationship Id="rId11" Target="../media/image105.png" Type="http://schemas.openxmlformats.org/officeDocument/2006/relationships/image"/><Relationship Id="rId12" Target="../media/image106.png" Type="http://schemas.openxmlformats.org/officeDocument/2006/relationships/image"/><Relationship Id="rId2" Target="../media/image101.png" Type="http://schemas.openxmlformats.org/officeDocument/2006/relationships/image"/><Relationship Id="rId3" Target="../media/image89.png" Type="http://schemas.openxmlformats.org/officeDocument/2006/relationships/image"/><Relationship Id="rId4" Target="../media/image102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54.png" Type="http://schemas.openxmlformats.org/officeDocument/2006/relationships/image"/><Relationship Id="rId9" Target="../media/image103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11.png" Type="http://schemas.openxmlformats.org/officeDocument/2006/relationships/image"/><Relationship Id="rId11" Target="../media/image112.png" Type="http://schemas.openxmlformats.org/officeDocument/2006/relationships/image"/><Relationship Id="rId12" Target="../media/image113.png" Type="http://schemas.openxmlformats.org/officeDocument/2006/relationships/image"/><Relationship Id="rId13" Target="../media/image114.png" Type="http://schemas.openxmlformats.org/officeDocument/2006/relationships/image"/><Relationship Id="rId14" Target="../media/image115.png" Type="http://schemas.openxmlformats.org/officeDocument/2006/relationships/image"/><Relationship Id="rId15" Target="../media/image116.png" Type="http://schemas.openxmlformats.org/officeDocument/2006/relationships/image"/><Relationship Id="rId16" Target="../media/image117.png" Type="http://schemas.openxmlformats.org/officeDocument/2006/relationships/image"/><Relationship Id="rId2" Target="../media/image107.png" Type="http://schemas.openxmlformats.org/officeDocument/2006/relationships/image"/><Relationship Id="rId3" Target="../media/image108.png" Type="http://schemas.openxmlformats.org/officeDocument/2006/relationships/image"/><Relationship Id="rId4" Target="../media/image9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109.png" Type="http://schemas.openxmlformats.org/officeDocument/2006/relationships/image"/><Relationship Id="rId9" Target="../media/image110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2.png" Type="http://schemas.openxmlformats.org/officeDocument/2006/relationships/image"/><Relationship Id="rId11" Target="../media/image123.png" Type="http://schemas.openxmlformats.org/officeDocument/2006/relationships/image"/><Relationship Id="rId12" Target="../media/image124.png" Type="http://schemas.openxmlformats.org/officeDocument/2006/relationships/image"/><Relationship Id="rId13" Target="../media/image125.png" Type="http://schemas.openxmlformats.org/officeDocument/2006/relationships/image"/><Relationship Id="rId14" Target="../media/image126.png" Type="http://schemas.openxmlformats.org/officeDocument/2006/relationships/image"/><Relationship Id="rId15" Target="../media/image127.png" Type="http://schemas.openxmlformats.org/officeDocument/2006/relationships/image"/><Relationship Id="rId2" Target="../media/image49.png" Type="http://schemas.openxmlformats.org/officeDocument/2006/relationships/image"/><Relationship Id="rId3" Target="../media/image118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119.png" Type="http://schemas.openxmlformats.org/officeDocument/2006/relationships/image"/><Relationship Id="rId8" Target="../media/image120.png" Type="http://schemas.openxmlformats.org/officeDocument/2006/relationships/image"/><Relationship Id="rId9" Target="../media/image121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30.png" Type="http://schemas.openxmlformats.org/officeDocument/2006/relationships/image"/><Relationship Id="rId11" Target="../media/image131.png" Type="http://schemas.openxmlformats.org/officeDocument/2006/relationships/image"/><Relationship Id="rId12" Target="../media/image132.png" Type="http://schemas.openxmlformats.org/officeDocument/2006/relationships/image"/><Relationship Id="rId13" Target="../media/image133.png" Type="http://schemas.openxmlformats.org/officeDocument/2006/relationships/image"/><Relationship Id="rId14" Target="../media/image134.png" Type="http://schemas.openxmlformats.org/officeDocument/2006/relationships/image"/><Relationship Id="rId15" Target="../media/image135.png" Type="http://schemas.openxmlformats.org/officeDocument/2006/relationships/image"/><Relationship Id="rId16" Target="../media/image136.png" Type="http://schemas.openxmlformats.org/officeDocument/2006/relationships/image"/><Relationship Id="rId2" Target="../media/image128.png" Type="http://schemas.openxmlformats.org/officeDocument/2006/relationships/image"/><Relationship Id="rId3" Target="../media/image90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119.png" Type="http://schemas.openxmlformats.org/officeDocument/2006/relationships/image"/><Relationship Id="rId8" Target="../media/image129.png" Type="http://schemas.openxmlformats.org/officeDocument/2006/relationships/image"/><Relationship Id="rId9" Target="../media/image5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1.png" Type="http://schemas.openxmlformats.org/officeDocument/2006/relationships/image"/><Relationship Id="rId11" Target="../media/image142.png" Type="http://schemas.openxmlformats.org/officeDocument/2006/relationships/image"/><Relationship Id="rId12" Target="../media/image143.png" Type="http://schemas.openxmlformats.org/officeDocument/2006/relationships/image"/><Relationship Id="rId2" Target="../media/image137.png" Type="http://schemas.openxmlformats.org/officeDocument/2006/relationships/image"/><Relationship Id="rId3" Target="../media/image138.png" Type="http://schemas.openxmlformats.org/officeDocument/2006/relationships/image"/><Relationship Id="rId4" Target="../media/image139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119.png" Type="http://schemas.openxmlformats.org/officeDocument/2006/relationships/image"/><Relationship Id="rId9" Target="../media/image140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41.png" Type="http://schemas.openxmlformats.org/officeDocument/2006/relationships/image"/><Relationship Id="rId11" Target="../media/image147.png" Type="http://schemas.openxmlformats.org/officeDocument/2006/relationships/image"/><Relationship Id="rId2" Target="../media/image144.png" Type="http://schemas.openxmlformats.org/officeDocument/2006/relationships/image"/><Relationship Id="rId3" Target="../media/image145.png" Type="http://schemas.openxmlformats.org/officeDocument/2006/relationships/image"/><Relationship Id="rId4" Target="../media/image9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67.png" Type="http://schemas.openxmlformats.org/officeDocument/2006/relationships/image"/><Relationship Id="rId9" Target="../media/image146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2.png" Type="http://schemas.openxmlformats.org/officeDocument/2006/relationships/image"/><Relationship Id="rId11" Target="../media/image153.png" Type="http://schemas.openxmlformats.org/officeDocument/2006/relationships/image"/><Relationship Id="rId12" Target="../media/image154.png" Type="http://schemas.openxmlformats.org/officeDocument/2006/relationships/image"/><Relationship Id="rId13" Target="../media/image155.png" Type="http://schemas.openxmlformats.org/officeDocument/2006/relationships/image"/><Relationship Id="rId14" Target="../media/image156.png" Type="http://schemas.openxmlformats.org/officeDocument/2006/relationships/image"/><Relationship Id="rId15" Target="../media/image157.png" Type="http://schemas.openxmlformats.org/officeDocument/2006/relationships/image"/><Relationship Id="rId16" Target="../media/image158.png" Type="http://schemas.openxmlformats.org/officeDocument/2006/relationships/image"/><Relationship Id="rId2" Target="../media/image148.png" Type="http://schemas.openxmlformats.org/officeDocument/2006/relationships/image"/><Relationship Id="rId3" Target="../media/image149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150.png" Type="http://schemas.openxmlformats.org/officeDocument/2006/relationships/image"/><Relationship Id="rId9" Target="../media/image151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2.png" Type="http://schemas.openxmlformats.org/officeDocument/2006/relationships/image"/><Relationship Id="rId11" Target="../media/image163.png" Type="http://schemas.openxmlformats.org/officeDocument/2006/relationships/image"/><Relationship Id="rId2" Target="../media/image89.png" Type="http://schemas.openxmlformats.org/officeDocument/2006/relationships/image"/><Relationship Id="rId3" Target="../media/image159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160.png" Type="http://schemas.openxmlformats.org/officeDocument/2006/relationships/image"/><Relationship Id="rId8" Target="../media/image146.png" Type="http://schemas.openxmlformats.org/officeDocument/2006/relationships/image"/><Relationship Id="rId9" Target="../media/image161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66.png" Type="http://schemas.openxmlformats.org/officeDocument/2006/relationships/image"/><Relationship Id="rId11" Target="../media/image167.png" Type="http://schemas.openxmlformats.org/officeDocument/2006/relationships/image"/><Relationship Id="rId12" Target="../media/image168.png" Type="http://schemas.openxmlformats.org/officeDocument/2006/relationships/image"/><Relationship Id="rId13" Target="../media/image169.png" Type="http://schemas.openxmlformats.org/officeDocument/2006/relationships/image"/><Relationship Id="rId14" Target="../media/image170.png" Type="http://schemas.openxmlformats.org/officeDocument/2006/relationships/image"/><Relationship Id="rId15" Target="../media/image171.png" Type="http://schemas.openxmlformats.org/officeDocument/2006/relationships/image"/><Relationship Id="rId2" Target="../media/image164.png" Type="http://schemas.openxmlformats.org/officeDocument/2006/relationships/image"/><Relationship Id="rId3" Target="../media/image165.png" Type="http://schemas.openxmlformats.org/officeDocument/2006/relationships/image"/><Relationship Id="rId4" Target="../media/image79.png" Type="http://schemas.openxmlformats.org/officeDocument/2006/relationships/image"/><Relationship Id="rId5" Target="../media/image80.png" Type="http://schemas.openxmlformats.org/officeDocument/2006/relationships/image"/><Relationship Id="rId6" Target="../media/image20.png" Type="http://schemas.openxmlformats.org/officeDocument/2006/relationships/image"/><Relationship Id="rId7" Target="../media/image81.png" Type="http://schemas.openxmlformats.org/officeDocument/2006/relationships/image"/><Relationship Id="rId8" Target="../media/image83.png" Type="http://schemas.openxmlformats.org/officeDocument/2006/relationships/image"/><Relationship Id="rId9" Target="../media/image84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76.png" Type="http://schemas.openxmlformats.org/officeDocument/2006/relationships/image"/><Relationship Id="rId11" Target="../media/image177.png" Type="http://schemas.openxmlformats.org/officeDocument/2006/relationships/image"/><Relationship Id="rId12" Target="../media/image178.png" Type="http://schemas.openxmlformats.org/officeDocument/2006/relationships/image"/><Relationship Id="rId13" Target="../media/image179.png" Type="http://schemas.openxmlformats.org/officeDocument/2006/relationships/image"/><Relationship Id="rId14" Target="../media/image180.png" Type="http://schemas.openxmlformats.org/officeDocument/2006/relationships/image"/><Relationship Id="rId15" Target="../media/image181.png" Type="http://schemas.openxmlformats.org/officeDocument/2006/relationships/image"/><Relationship Id="rId16" Target="../media/image182.png" Type="http://schemas.openxmlformats.org/officeDocument/2006/relationships/image"/><Relationship Id="rId17" Target="../media/image183.png" Type="http://schemas.openxmlformats.org/officeDocument/2006/relationships/image"/><Relationship Id="rId18" Target="../media/image184.png" Type="http://schemas.openxmlformats.org/officeDocument/2006/relationships/image"/><Relationship Id="rId19" Target="../media/image185.png" Type="http://schemas.openxmlformats.org/officeDocument/2006/relationships/image"/><Relationship Id="rId2" Target="../media/image172.png" Type="http://schemas.openxmlformats.org/officeDocument/2006/relationships/image"/><Relationship Id="rId20" Target="../media/image186.png" Type="http://schemas.openxmlformats.org/officeDocument/2006/relationships/image"/><Relationship Id="rId21" Target="../media/image187.png" Type="http://schemas.openxmlformats.org/officeDocument/2006/relationships/image"/><Relationship Id="rId22" Target="../media/image188.png" Type="http://schemas.openxmlformats.org/officeDocument/2006/relationships/image"/><Relationship Id="rId23" Target="../media/image189.png" Type="http://schemas.openxmlformats.org/officeDocument/2006/relationships/image"/><Relationship Id="rId24" Target="../media/image190.png" Type="http://schemas.openxmlformats.org/officeDocument/2006/relationships/image"/><Relationship Id="rId25" Target="../media/image191.png" Type="http://schemas.openxmlformats.org/officeDocument/2006/relationships/image"/><Relationship Id="rId26" Target="../media/image158.png" Type="http://schemas.openxmlformats.org/officeDocument/2006/relationships/image"/><Relationship Id="rId3" Target="../media/image173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174.png" Type="http://schemas.openxmlformats.org/officeDocument/2006/relationships/image"/><Relationship Id="rId8" Target="../media/image92.png" Type="http://schemas.openxmlformats.org/officeDocument/2006/relationships/image"/><Relationship Id="rId9" Target="../media/image175.pn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5.png" Type="http://schemas.openxmlformats.org/officeDocument/2006/relationships/image"/><Relationship Id="rId11" Target="../media/image196.png" Type="http://schemas.openxmlformats.org/officeDocument/2006/relationships/image"/><Relationship Id="rId12" Target="../media/image197.png" Type="http://schemas.openxmlformats.org/officeDocument/2006/relationships/image"/><Relationship Id="rId13" Target="../media/image198.png" Type="http://schemas.openxmlformats.org/officeDocument/2006/relationships/image"/><Relationship Id="rId14" Target="../media/image199.png" Type="http://schemas.openxmlformats.org/officeDocument/2006/relationships/image"/><Relationship Id="rId15" Target="../media/image200.png" Type="http://schemas.openxmlformats.org/officeDocument/2006/relationships/image"/><Relationship Id="rId16" Target="../media/image201.png" Type="http://schemas.openxmlformats.org/officeDocument/2006/relationships/image"/><Relationship Id="rId17" Target="../media/image202.png" Type="http://schemas.openxmlformats.org/officeDocument/2006/relationships/image"/><Relationship Id="rId18" Target="../media/image203.png" Type="http://schemas.openxmlformats.org/officeDocument/2006/relationships/image"/><Relationship Id="rId19" Target="../media/image204.png" Type="http://schemas.openxmlformats.org/officeDocument/2006/relationships/image"/><Relationship Id="rId2" Target="../media/image148.png" Type="http://schemas.openxmlformats.org/officeDocument/2006/relationships/image"/><Relationship Id="rId20" Target="../media/image205.png" Type="http://schemas.openxmlformats.org/officeDocument/2006/relationships/image"/><Relationship Id="rId21" Target="../media/image206.png" Type="http://schemas.openxmlformats.org/officeDocument/2006/relationships/image"/><Relationship Id="rId22" Target="../media/image207.png" Type="http://schemas.openxmlformats.org/officeDocument/2006/relationships/image"/><Relationship Id="rId23" Target="../media/image208.png" Type="http://schemas.openxmlformats.org/officeDocument/2006/relationships/image"/><Relationship Id="rId24" Target="../media/image209.png" Type="http://schemas.openxmlformats.org/officeDocument/2006/relationships/image"/><Relationship Id="rId25" Target="../media/image210.png" Type="http://schemas.openxmlformats.org/officeDocument/2006/relationships/image"/><Relationship Id="rId26" Target="../media/image211.png" Type="http://schemas.openxmlformats.org/officeDocument/2006/relationships/image"/><Relationship Id="rId27" Target="../media/image212.png" Type="http://schemas.openxmlformats.org/officeDocument/2006/relationships/image"/><Relationship Id="rId28" Target="../media/image213.png" Type="http://schemas.openxmlformats.org/officeDocument/2006/relationships/image"/><Relationship Id="rId29" Target="../media/image214.png" Type="http://schemas.openxmlformats.org/officeDocument/2006/relationships/image"/><Relationship Id="rId3" Target="../media/image192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png" Type="http://schemas.openxmlformats.org/officeDocument/2006/relationships/image"/><Relationship Id="rId8" Target="../media/image193.png" Type="http://schemas.openxmlformats.org/officeDocument/2006/relationships/image"/><Relationship Id="rId9" Target="../media/image194.pn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95.png" Type="http://schemas.openxmlformats.org/officeDocument/2006/relationships/image"/><Relationship Id="rId11" Target="../media/image197.png" Type="http://schemas.openxmlformats.org/officeDocument/2006/relationships/image"/><Relationship Id="rId12" Target="../media/image219.png" Type="http://schemas.openxmlformats.org/officeDocument/2006/relationships/image"/><Relationship Id="rId13" Target="../media/image220.png" Type="http://schemas.openxmlformats.org/officeDocument/2006/relationships/image"/><Relationship Id="rId14" Target="../media/image221.png" Type="http://schemas.openxmlformats.org/officeDocument/2006/relationships/image"/><Relationship Id="rId15" Target="../media/image222.png" Type="http://schemas.openxmlformats.org/officeDocument/2006/relationships/image"/><Relationship Id="rId16" Target="../media/image223.png" Type="http://schemas.openxmlformats.org/officeDocument/2006/relationships/image"/><Relationship Id="rId17" Target="../media/image224.png" Type="http://schemas.openxmlformats.org/officeDocument/2006/relationships/image"/><Relationship Id="rId18" Target="../media/image225.png" Type="http://schemas.openxmlformats.org/officeDocument/2006/relationships/image"/><Relationship Id="rId19" Target="../media/image226.png" Type="http://schemas.openxmlformats.org/officeDocument/2006/relationships/image"/><Relationship Id="rId2" Target="../media/image215.png" Type="http://schemas.openxmlformats.org/officeDocument/2006/relationships/image"/><Relationship Id="rId20" Target="../media/image227.png" Type="http://schemas.openxmlformats.org/officeDocument/2006/relationships/image"/><Relationship Id="rId21" Target="../media/image228.png" Type="http://schemas.openxmlformats.org/officeDocument/2006/relationships/image"/><Relationship Id="rId22" Target="../media/image229.png" Type="http://schemas.openxmlformats.org/officeDocument/2006/relationships/image"/><Relationship Id="rId23" Target="../media/image230.png" Type="http://schemas.openxmlformats.org/officeDocument/2006/relationships/image"/><Relationship Id="rId24" Target="../media/image231.png" Type="http://schemas.openxmlformats.org/officeDocument/2006/relationships/image"/><Relationship Id="rId25" Target="../media/image232.png" Type="http://schemas.openxmlformats.org/officeDocument/2006/relationships/image"/><Relationship Id="rId26" Target="../media/image158.png" Type="http://schemas.openxmlformats.org/officeDocument/2006/relationships/image"/><Relationship Id="rId3" Target="../media/image216.png" Type="http://schemas.openxmlformats.org/officeDocument/2006/relationships/image"/><Relationship Id="rId4" Target="../media/image51.pn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217.png" Type="http://schemas.openxmlformats.org/officeDocument/2006/relationships/image"/><Relationship Id="rId8" Target="../media/image218.png" Type="http://schemas.openxmlformats.org/officeDocument/2006/relationships/image"/><Relationship Id="rId9" Target="../media/image141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33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AFAFA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997200" y="8978900"/>
            <a:ext cx="5626100" cy="635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610600" y="8978900"/>
            <a:ext cx="5626100" cy="635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4236700" y="8978900"/>
            <a:ext cx="5626100" cy="635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2997200" y="10121900"/>
            <a:ext cx="16776700" cy="1028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75" b="false" i="false" u="none" strike="noStrike">
                <a:solidFill>
                  <a:srgbClr val="272424"/>
                </a:solidFill>
                <a:latin typeface="210 NuriGothic Regular"/>
                <a:ea typeface="210 NuriGothic Regular"/>
                <a:cs typeface="210 NuriGothic Regular"/>
              </a:rPr>
              <a:t>대표 피진우 |  Tel 82+31.794.4128  |  Fax 82+31.796.4128  |  Mobile 82+ 10-8370-3009</a:t>
            </a:r>
          </a:p>
          <a:p>
            <a:pPr algn="l" lvl="0">
              <a:lnSpc>
                <a:spcPct val="141100"/>
              </a:lnSpc>
            </a:pPr>
            <a:r>
              <a:rPr lang="en-US" sz="2575" b="false" i="false" u="none" strike="noStrike">
                <a:solidFill>
                  <a:srgbClr val="272424"/>
                </a:solidFill>
                <a:latin typeface="210 NuriGothic Regular"/>
                <a:ea typeface="210 NuriGothic Regular"/>
                <a:cs typeface="210 NuriGothic Regular"/>
              </a:rPr>
              <a:t>SITE : https://www.star-enc.com  |  E-Mail : starenc@star-enc.com 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908300" y="4191000"/>
            <a:ext cx="18110200" cy="4406900"/>
          </a:xfrm>
          <a:prstGeom prst="rect">
            <a:avLst/>
          </a:prstGeom>
        </p:spPr>
        <p:txBody>
          <a:bodyPr anchor="t" rtlCol="false" lIns="0" tIns="171027" rIns="0" bIns="0"/>
          <a:lstStyle/>
          <a:p>
            <a:pPr algn="l" lvl="0">
              <a:lnSpc>
                <a:spcPct val="99600"/>
              </a:lnSpc>
            </a:pPr>
            <a:r>
              <a:rPr lang="en-US" sz="13466" b="false" i="false" u="none" strike="noStrike" spc="-700">
                <a:solidFill>
                  <a:srgbClr val="272424"/>
                </a:solidFill>
                <a:latin typeface="210 OmniGothic 020"/>
                <a:ea typeface="210 OmniGothic 020"/>
                <a:cs typeface="210 OmniGothic 020"/>
              </a:rPr>
              <a:t>주식회사 스타이앤씨</a:t>
            </a:r>
          </a:p>
          <a:p>
            <a:pPr algn="l" lvl="0">
              <a:lnSpc>
                <a:spcPct val="99600"/>
              </a:lnSpc>
            </a:pPr>
            <a:r>
              <a:rPr lang="en-US" sz="13466" b="false" i="false" u="none" strike="noStrike" spc="-700">
                <a:solidFill>
                  <a:srgbClr val="272424"/>
                </a:solidFill>
                <a:latin typeface="210 OmniGothic 010"/>
                <a:ea typeface="210 OmniGothic 010"/>
                <a:cs typeface="210 OmniGothic 010"/>
              </a:rPr>
              <a:t>2026 회사소개서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997200" y="3771900"/>
            <a:ext cx="5867400" cy="431800"/>
          </a:xfrm>
          <a:prstGeom prst="rect">
            <a:avLst/>
          </a:prstGeom>
        </p:spPr>
        <p:txBody>
          <a:bodyPr anchor="t" rtlCol="false" lIns="0" tIns="30480" rIns="0" bIns="0"/>
          <a:lstStyle/>
          <a:p>
            <a:pPr algn="l" lvl="0">
              <a:lnSpc>
                <a:spcPct val="99600"/>
              </a:lnSpc>
            </a:pPr>
            <a:r>
              <a:rPr lang="en-US" sz="2400" b="false" i="false" u="none" strike="noStrike" spc="200" cap="all">
                <a:solidFill>
                  <a:srgbClr val="36C5CC"/>
                </a:solidFill>
                <a:latin typeface="210 OmniGothic 020"/>
                <a:ea typeface="210 OmniGothic 020"/>
                <a:cs typeface="210 OmniGothic 020"/>
              </a:rPr>
              <a:t>Business Presentation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508000" y="5245100"/>
            <a:ext cx="5664200" cy="65405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4089400"/>
            <a:ext cx="1384300" cy="381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7970500" y="3505200"/>
            <a:ext cx="4648200" cy="660400"/>
          </a:xfrm>
          <a:prstGeom prst="rect">
            <a:avLst/>
          </a:prstGeom>
        </p:spPr>
        <p:txBody>
          <a:bodyPr anchor="ctr" rtlCol="false" lIns="0" tIns="57977" rIns="0" bIns="57977"/>
          <a:lstStyle/>
          <a:p>
            <a:pPr algn="l" lvl="0">
              <a:lnSpc>
                <a:spcPct val="95449"/>
              </a:lnSpc>
            </a:pPr>
            <a:r>
              <a:rPr lang="en-US" sz="3652" b="false" i="false" u="none" strike="noStrike">
                <a:solidFill>
                  <a:srgbClr val="090936"/>
                </a:solidFill>
                <a:latin typeface="Pretendard Medium"/>
                <a:ea typeface="Pretendard Medium"/>
                <a:cs typeface="Pretendard Medium"/>
              </a:rPr>
              <a:t>Introducton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7970500" y="4216400"/>
            <a:ext cx="45974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1" indent="-342900" marL="342900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false" i="false" u="none" strike="noStrike">
                <a:solidFill>
                  <a:srgbClr val="090936"/>
                </a:solidFill>
                <a:latin typeface="Pretendard Regular"/>
                <a:ea typeface="Pretendard Regular"/>
                <a:cs typeface="Pretendard Regular"/>
              </a:rPr>
              <a:t>스타씨앤씨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392400" y="3340100"/>
            <a:ext cx="2184400" cy="1689100"/>
          </a:xfrm>
          <a:prstGeom prst="rect">
            <a:avLst/>
          </a:prstGeom>
        </p:spPr>
        <p:txBody>
          <a:bodyPr anchor="ctr" rtlCol="false" lIns="0" tIns="204641" rIns="0" bIns="204641"/>
          <a:lstStyle/>
          <a:p>
            <a:pPr algn="l" lvl="0">
              <a:lnSpc>
                <a:spcPct val="87980"/>
              </a:lnSpc>
            </a:pPr>
            <a:r>
              <a:rPr lang="en-US" sz="9478" b="false" i="false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01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7696200"/>
            <a:ext cx="1384300" cy="381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7970500" y="7112000"/>
            <a:ext cx="4648200" cy="660400"/>
          </a:xfrm>
          <a:prstGeom prst="rect">
            <a:avLst/>
          </a:prstGeom>
        </p:spPr>
        <p:txBody>
          <a:bodyPr anchor="ctr" rtlCol="false" lIns="0" tIns="57977" rIns="0" bIns="57977"/>
          <a:lstStyle/>
          <a:p>
            <a:pPr algn="l" lvl="0">
              <a:lnSpc>
                <a:spcPct val="95449"/>
              </a:lnSpc>
            </a:pPr>
            <a:r>
              <a:rPr lang="en-US" sz="3652" b="false" i="false" u="none" strike="noStrike">
                <a:solidFill>
                  <a:srgbClr val="090936"/>
                </a:solidFill>
                <a:latin typeface="Pretendard Medium"/>
                <a:ea typeface="Pretendard Medium"/>
                <a:cs typeface="Pretendard Medium"/>
              </a:rPr>
              <a:t>Service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7970500" y="7823200"/>
            <a:ext cx="4597400" cy="469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1" indent="-342900" marL="342900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false" i="false" u="none" strike="noStrike">
                <a:solidFill>
                  <a:srgbClr val="090936"/>
                </a:solidFill>
                <a:latin typeface="Pretendard Regular"/>
                <a:ea typeface="Pretendard Regular"/>
                <a:cs typeface="Pretendard Regular"/>
              </a:rPr>
              <a:t>스타씨앤씨 만의 서비스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5392400" y="6946900"/>
            <a:ext cx="2184400" cy="1689100"/>
          </a:xfrm>
          <a:prstGeom prst="rect">
            <a:avLst/>
          </a:prstGeom>
        </p:spPr>
        <p:txBody>
          <a:bodyPr anchor="ctr" rtlCol="false" lIns="0" tIns="204641" rIns="0" bIns="204641"/>
          <a:lstStyle/>
          <a:p>
            <a:pPr algn="l" lvl="0">
              <a:lnSpc>
                <a:spcPct val="87980"/>
              </a:lnSpc>
            </a:pPr>
            <a:r>
              <a:rPr lang="en-US" sz="9478" b="false" i="false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03</a:t>
            </a: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5892800"/>
            <a:ext cx="1384300" cy="381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7970500" y="5308600"/>
            <a:ext cx="4648200" cy="660400"/>
          </a:xfrm>
          <a:prstGeom prst="rect">
            <a:avLst/>
          </a:prstGeom>
        </p:spPr>
        <p:txBody>
          <a:bodyPr anchor="ctr" rtlCol="false" lIns="0" tIns="57977" rIns="0" bIns="57977"/>
          <a:lstStyle/>
          <a:p>
            <a:pPr algn="l" lvl="0">
              <a:lnSpc>
                <a:spcPct val="95449"/>
              </a:lnSpc>
            </a:pPr>
            <a:r>
              <a:rPr lang="en-US" sz="3652" b="false" i="false" u="none" strike="noStrike">
                <a:solidFill>
                  <a:srgbClr val="090936"/>
                </a:solidFill>
                <a:latin typeface="Pretendard Medium"/>
                <a:ea typeface="Pretendard Medium"/>
                <a:cs typeface="Pretendard Medium"/>
              </a:rPr>
              <a:t>History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970500" y="6019800"/>
            <a:ext cx="45974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1" indent="-342900" marL="342900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false" i="false" u="none" strike="noStrike">
                <a:solidFill>
                  <a:srgbClr val="090936"/>
                </a:solidFill>
                <a:latin typeface="Pretendard Regular"/>
                <a:ea typeface="Pretendard Regular"/>
                <a:cs typeface="Pretendard Regular"/>
              </a:rPr>
              <a:t>스타씨앤씨 시공정보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5392400" y="5143500"/>
            <a:ext cx="2184400" cy="1689100"/>
          </a:xfrm>
          <a:prstGeom prst="rect">
            <a:avLst/>
          </a:prstGeom>
        </p:spPr>
        <p:txBody>
          <a:bodyPr anchor="ctr" rtlCol="false" lIns="0" tIns="204641" rIns="0" bIns="204641"/>
          <a:lstStyle/>
          <a:p>
            <a:pPr algn="l" lvl="0">
              <a:lnSpc>
                <a:spcPct val="87980"/>
              </a:lnSpc>
            </a:pPr>
            <a:r>
              <a:rPr lang="en-US" sz="9478" b="false" i="false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02</a:t>
            </a:r>
          </a:p>
        </p:txBody>
      </p:sp>
      <p:pic>
        <p:nvPicPr>
          <p:cNvPr name="Picture 15" id="1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2420600" y="3124200"/>
            <a:ext cx="2628900" cy="20193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62400" y="9499600"/>
            <a:ext cx="1384300" cy="38100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17970500" y="8915400"/>
            <a:ext cx="4648200" cy="660400"/>
          </a:xfrm>
          <a:prstGeom prst="rect">
            <a:avLst/>
          </a:prstGeom>
        </p:spPr>
        <p:txBody>
          <a:bodyPr anchor="ctr" rtlCol="false" lIns="0" tIns="57977" rIns="0" bIns="57977"/>
          <a:lstStyle/>
          <a:p>
            <a:pPr algn="l" lvl="0">
              <a:lnSpc>
                <a:spcPct val="95449"/>
              </a:lnSpc>
            </a:pPr>
            <a:r>
              <a:rPr lang="en-US" sz="3652" b="false" i="false" u="none" strike="noStrike">
                <a:solidFill>
                  <a:srgbClr val="090936"/>
                </a:solidFill>
                <a:latin typeface="Pretendard Medium"/>
                <a:ea typeface="Pretendard Medium"/>
                <a:cs typeface="Pretendard Medium"/>
              </a:rPr>
              <a:t>Introduction of Item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7970500" y="9626600"/>
            <a:ext cx="45974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1" indent="-342900" marL="342900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false" i="false" u="none" strike="noStrike">
                <a:solidFill>
                  <a:srgbClr val="090936"/>
                </a:solidFill>
                <a:latin typeface="Pretendard Regular"/>
                <a:ea typeface="Pretendard Regular"/>
                <a:cs typeface="Pretendard Regular"/>
              </a:rPr>
              <a:t>인증및 등록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392400" y="8750300"/>
            <a:ext cx="2184400" cy="1689100"/>
          </a:xfrm>
          <a:prstGeom prst="rect">
            <a:avLst/>
          </a:prstGeom>
        </p:spPr>
        <p:txBody>
          <a:bodyPr anchor="ctr" rtlCol="false" lIns="0" tIns="204641" rIns="0" bIns="204641"/>
          <a:lstStyle/>
          <a:p>
            <a:pPr algn="l" lvl="0">
              <a:lnSpc>
                <a:spcPct val="87980"/>
              </a:lnSpc>
            </a:pPr>
            <a:r>
              <a:rPr lang="en-US" sz="9478" b="false" i="false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87400" y="2247900"/>
            <a:ext cx="8763000" cy="2425700"/>
          </a:xfrm>
          <a:prstGeom prst="rect">
            <a:avLst/>
          </a:prstGeom>
        </p:spPr>
        <p:txBody>
          <a:bodyPr anchor="ctr" rtlCol="false" lIns="0" tIns="294727" rIns="0" bIns="294727"/>
          <a:lstStyle/>
          <a:p>
            <a:pPr algn="ctr" lvl="0">
              <a:lnSpc>
                <a:spcPct val="87980"/>
              </a:lnSpc>
            </a:pPr>
            <a:r>
              <a:rPr lang="en-US" sz="13651" b="true" i="false" u="none" strike="noStrike" spc="-300">
                <a:solidFill>
                  <a:srgbClr val="373DF1"/>
                </a:solidFill>
                <a:latin typeface="210 OmniGothic 010"/>
                <a:ea typeface="210 OmniGothic 010"/>
                <a:cs typeface="210 OmniGothic 010"/>
              </a:rPr>
              <a:t>Contents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6675100" y="11303000"/>
            <a:ext cx="1384300" cy="38100"/>
          </a:xfrm>
          <a:prstGeom prst="rect">
            <a:avLst/>
          </a:prstGeom>
        </p:spPr>
      </p:pic>
      <p:sp>
        <p:nvSpPr>
          <p:cNvPr name="TextBox 24" id="24"/>
          <p:cNvSpPr txBox="true"/>
          <p:nvPr/>
        </p:nvSpPr>
        <p:spPr>
          <a:xfrm rot="0">
            <a:off x="17983200" y="10744200"/>
            <a:ext cx="4648200" cy="635000"/>
          </a:xfrm>
          <a:prstGeom prst="rect">
            <a:avLst/>
          </a:prstGeom>
        </p:spPr>
        <p:txBody>
          <a:bodyPr anchor="ctr" rtlCol="false" lIns="0" tIns="57977" rIns="0" bIns="57977"/>
          <a:lstStyle/>
          <a:p>
            <a:pPr algn="l" lvl="0">
              <a:lnSpc>
                <a:spcPct val="95449"/>
              </a:lnSpc>
            </a:pPr>
            <a:r>
              <a:rPr lang="en-US" sz="3652" b="false" i="false" u="none" strike="noStrike">
                <a:solidFill>
                  <a:srgbClr val="090936"/>
                </a:solidFill>
                <a:latin typeface="Pretendard Medium"/>
                <a:ea typeface="Pretendard Medium"/>
                <a:cs typeface="Pretendard Medium"/>
              </a:rPr>
              <a:t>Portfolio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983200" y="11430000"/>
            <a:ext cx="4597400" cy="469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1" indent="-342900" marL="342900">
              <a:lnSpc>
                <a:spcPct val="122839"/>
              </a:lnSpc>
              <a:buClr>
                <a:srgbClr val="000000"/>
              </a:buClr>
              <a:buFont typeface="Arial"/>
              <a:buChar char="●"/>
            </a:pPr>
            <a:r>
              <a:rPr lang="en-US" sz="2594" b="false" i="false" u="none" strike="noStrike">
                <a:solidFill>
                  <a:srgbClr val="090936"/>
                </a:solidFill>
                <a:latin typeface="Pretendard Regular"/>
                <a:ea typeface="Pretendard Regular"/>
                <a:cs typeface="Pretendard Regular"/>
              </a:rPr>
              <a:t>시공및 설비소개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5405100" y="10579100"/>
            <a:ext cx="2184400" cy="1625600"/>
          </a:xfrm>
          <a:prstGeom prst="rect">
            <a:avLst/>
          </a:prstGeom>
        </p:spPr>
        <p:txBody>
          <a:bodyPr anchor="ctr" rtlCol="false" lIns="0" tIns="204641" rIns="0" bIns="204641"/>
          <a:lstStyle/>
          <a:p>
            <a:pPr algn="l" lvl="0">
              <a:lnSpc>
                <a:spcPct val="87980"/>
              </a:lnSpc>
            </a:pPr>
            <a:r>
              <a:rPr lang="en-US" sz="9478" b="false" i="false" u="none" strike="noStrike">
                <a:solidFill>
                  <a:srgbClr val="DDDDDD"/>
                </a:solidFill>
                <a:latin typeface="210 OmniGothic 020"/>
                <a:ea typeface="210 OmniGothic 020"/>
                <a:cs typeface="210 OmniGothic 020"/>
              </a:rPr>
              <a:t>05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4305300" y="7467600"/>
            <a:ext cx="1905000" cy="1905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715000" y="10223500"/>
            <a:ext cx="5549900" cy="25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2065000" y="10223500"/>
            <a:ext cx="5549900" cy="25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0744200" y="7467600"/>
            <a:ext cx="1905000" cy="19050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7335500" y="7467600"/>
            <a:ext cx="1905000" cy="19050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73600" y="7975600"/>
            <a:ext cx="1143000" cy="8636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0909300" y="7734300"/>
            <a:ext cx="1587500" cy="13716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7716500" y="8026400"/>
            <a:ext cx="1155700" cy="8001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60600" y="6642100"/>
            <a:ext cx="6248400" cy="762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8521700" y="6642100"/>
            <a:ext cx="6248400" cy="762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4770100" y="6642100"/>
            <a:ext cx="6248400" cy="762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755900" y="10693400"/>
            <a:ext cx="5003800" cy="1409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2023년 8월15일 설립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임직원 20명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자본금 : 8억원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743200" y="9918700"/>
            <a:ext cx="50292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설립 및 임직원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8813800" y="10693400"/>
            <a:ext cx="5765800" cy="28702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전기공사업 | 방송전기장비,조명장치 제조업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발전기 및 관련 기자재 도,소매,임대업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방송관련 설계 및 시공업 | 전시장,공연장 설치 및 기타운영관리업 |행사대행업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기타 창작 및 예술관련 서비스업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/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9004300" y="9918700"/>
            <a:ext cx="53848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업종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392400" y="10693400"/>
            <a:ext cx="6032500" cy="23749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CJ ENM, tVn, Mnet, NETFLIX, Disney+, KBS, SBS GOLF, JTBC GOLF 및 방송공연행사</a:t>
            </a:r>
          </a:p>
          <a:p>
            <a:pPr algn="ctr" lvl="0">
              <a:lnSpc>
                <a:spcPct val="132800"/>
              </a:lnSpc>
            </a:pPr>
            <a:r>
              <a:rPr lang="en-US" sz="2400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(주)태성컴퍼니, 렌탈크루,(주)미래전시, 카르텔프로덕션, (주)스테이지마블, 줄루웍스, (주)베이직테크, 린치핀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5722600" y="9918700"/>
            <a:ext cx="51435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등록 및 협력업체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553200" y="5740400"/>
            <a:ext cx="10121900" cy="6223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24499"/>
              </a:lnSpc>
            </a:pPr>
            <a:r>
              <a:rPr lang="en-US" sz="3466" b="false" i="false" u="none" strike="noStrike">
                <a:solidFill>
                  <a:srgbClr val="090936"/>
                </a:solidFill>
                <a:latin typeface="NanumBarunGothic Bold"/>
                <a:ea typeface="NanumBarunGothic Bold"/>
                <a:cs typeface="NanumBarunGothic Bold"/>
              </a:rPr>
              <a:t>전기공사업 면허 : 제 경기-07565호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6070600" y="2870200"/>
            <a:ext cx="110363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ctr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Introduction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09100" y="2247900"/>
            <a:ext cx="4648200" cy="419100"/>
          </a:xfrm>
          <a:prstGeom prst="rect">
            <a:avLst/>
          </a:prstGeom>
        </p:spPr>
        <p:txBody>
          <a:bodyPr anchor="t" rtlCol="false" lIns="0" tIns="15240" rIns="0" bIns="0"/>
          <a:lstStyle/>
          <a:p>
            <a:pPr algn="ctr" lvl="0">
              <a:lnSpc>
                <a:spcPct val="107899"/>
              </a:lnSpc>
            </a:pPr>
            <a:r>
              <a:rPr lang="en-US" sz="2400" b="false" i="false" u="none" strike="noStrike" spc="-100">
                <a:solidFill>
                  <a:srgbClr val="2A86FF"/>
                </a:solidFill>
                <a:latin typeface="Gmarket Sans Medium"/>
                <a:ea typeface="Gmarket Sans Medium"/>
                <a:cs typeface="Gmarket Sans Medium"/>
              </a:rPr>
              <a:t>주식회사 스타이앤씨</a:t>
            </a:r>
          </a:p>
        </p:txBody>
      </p:sp>
      <p:pic>
        <p:nvPicPr>
          <p:cNvPr name="Picture 23" id="23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8973800" y="4838700"/>
            <a:ext cx="2336800" cy="17907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2184400" y="5118100"/>
            <a:ext cx="7670800" cy="6464300"/>
          </a:xfrm>
          <a:prstGeom prst="rect">
            <a:avLst/>
          </a:prstGeom>
        </p:spPr>
      </p:pic>
      <p:sp>
        <p:nvSpPr>
          <p:cNvPr name="TextBox 4" id="4"/>
          <p:cNvSpPr txBox="true"/>
          <p:nvPr/>
        </p:nvSpPr>
        <p:spPr>
          <a:xfrm rot="0">
            <a:off x="10947400" y="6819900"/>
            <a:ext cx="9944100" cy="3365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1" indent="-342900" marL="342900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false" i="false" u="none" strike="noStrike" spc="-100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>기업 부설연구소 운영</a:t>
            </a:r>
          </a:p>
          <a:p>
            <a:pPr algn="l" lvl="1" indent="-342900" marL="342900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false" i="false" u="none" strike="noStrike" spc="-100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>끊임없는 연구로 고객의 Needs를 맞춰갑니다.</a:t>
            </a:r>
          </a:p>
          <a:p>
            <a:pPr algn="l" lvl="1" indent="-342900" marL="342900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false" i="false" u="none" strike="noStrike" spc="-100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>투명한 견적과 명확한 단가,체계적인 물량관리와 끝까지 책임지는 신뢰</a:t>
            </a:r>
            <a:r>
              <a:rPr lang="en-US" sz="2526" b="false" i="false" u="none" strike="noStrike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/>
            </a:r>
          </a:p>
          <a:p>
            <a:pPr algn="l" lvl="1" indent="-342900" marL="342900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false" i="false" u="none" strike="noStrike" spc="-100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>사람을 존중하는 근무 환경과 법을 준수하는 보상 체계는 곧 작업의 안전성과 품질로 이어집니다.</a:t>
            </a:r>
          </a:p>
          <a:p>
            <a:pPr algn="l" lvl="1" indent="-342900" marL="342900">
              <a:lnSpc>
                <a:spcPct val="149400"/>
              </a:lnSpc>
              <a:buClr>
                <a:srgbClr val="000000"/>
              </a:buClr>
              <a:buFont typeface="Arial"/>
              <a:buChar char="●"/>
            </a:pPr>
            <a:r>
              <a:rPr lang="en-US" sz="2526" b="false" i="false" u="none" strike="noStrike" spc="-100">
                <a:solidFill>
                  <a:srgbClr val="272424"/>
                </a:solidFill>
                <a:latin typeface="Noto Sans CJK KR Light"/>
                <a:ea typeface="Noto Sans CJK KR Light"/>
                <a:cs typeface="Noto Sans CJK KR Light"/>
              </a:rPr>
              <a:t>스타인앤씨는 기준을 지키는 기업을 넘어, 기준을 높여갑니다.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0960100" y="4711700"/>
            <a:ext cx="9220200" cy="1422400"/>
          </a:xfrm>
          <a:prstGeom prst="rect">
            <a:avLst/>
          </a:prstGeom>
        </p:spPr>
        <p:txBody>
          <a:bodyPr anchor="t" rtlCol="false" lIns="0" tIns="40640" rIns="0" bIns="0"/>
          <a:lstStyle/>
          <a:p>
            <a:pPr algn="l" lvl="0">
              <a:lnSpc>
                <a:spcPct val="99600"/>
              </a:lnSpc>
            </a:pPr>
            <a:r>
              <a:rPr lang="en-US" sz="3200" b="false" i="false" u="none" strike="noStrike" cap="all">
                <a:solidFill>
                  <a:srgbClr val="272424"/>
                </a:solidFill>
                <a:latin typeface="210 OmniGothic 030"/>
                <a:ea typeface="210 OmniGothic 030"/>
                <a:cs typeface="210 OmniGothic 030"/>
              </a:rPr>
              <a:t>Ethical management built on stability, integrity, and trust.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828800" y="2946400"/>
            <a:ext cx="13512800" cy="14732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ctr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Leading the future ethically.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6070600" y="2476500"/>
            <a:ext cx="12242800" cy="14732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ctr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투명한 견적과 명확한 단가</a:t>
            </a:r>
          </a:p>
        </p:txBody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955800" y="6261100"/>
            <a:ext cx="4165600" cy="47498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262600" y="6261100"/>
            <a:ext cx="4165600" cy="47498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6154400" y="6261100"/>
            <a:ext cx="4165600" cy="47498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296900" y="6261100"/>
            <a:ext cx="4165600" cy="47498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11214100" y="6261100"/>
            <a:ext cx="4165600" cy="47498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8216900" y="6261100"/>
            <a:ext cx="4165600" cy="4749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197600" y="6261100"/>
            <a:ext cx="4165600" cy="4749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3136900" y="6261100"/>
            <a:ext cx="4165600" cy="4749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6819900" y="8229600"/>
            <a:ext cx="533400" cy="8255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014200" y="8229600"/>
            <a:ext cx="533400" cy="825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030700" y="8229600"/>
            <a:ext cx="533400" cy="825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1958300" y="8229600"/>
            <a:ext cx="533400" cy="825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8313400" y="11366500"/>
            <a:ext cx="1549400" cy="9779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3251200" y="11049000"/>
            <a:ext cx="1600200" cy="1701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8191500" y="11176000"/>
            <a:ext cx="1651000" cy="14351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3182600" y="10998200"/>
            <a:ext cx="1790700" cy="15748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336800" y="7366000"/>
            <a:ext cx="3683000" cy="520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en-US" sz="2943" b="false" i="false" u="none" strike="noStrike">
                <a:solidFill>
                  <a:srgbClr val="FCFCFC"/>
                </a:solidFill>
                <a:latin typeface="210 OmniGothic 030"/>
                <a:ea typeface="210 OmniGothic 030"/>
                <a:cs typeface="210 OmniGothic 030"/>
              </a:rPr>
              <a:t>시공상담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362200" y="8089900"/>
            <a:ext cx="3606800" cy="1714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7029"/>
              </a:lnSpc>
            </a:pPr>
            <a:r>
              <a:rPr lang="en-US" sz="2399" b="false" i="false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스타이앤씨의 대표 이메일</a:t>
            </a:r>
            <a:r>
              <a:rPr lang="en-US" sz="1600" b="false" i="false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(starenc@star-enc.com)</a:t>
            </a:r>
            <a:r>
              <a:rPr lang="en-US" sz="2399" b="false" i="false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 또는 </a:t>
            </a:r>
          </a:p>
          <a:p>
            <a:pPr algn="l" lvl="0">
              <a:lnSpc>
                <a:spcPct val="117029"/>
              </a:lnSpc>
            </a:pPr>
            <a:r>
              <a:rPr lang="en-US" sz="2399" b="false" i="false" u="none" strike="noStrike">
                <a:solidFill>
                  <a:srgbClr val="FCFCFC"/>
                </a:solidFill>
                <a:latin typeface="NanumBarunGothic Light"/>
                <a:ea typeface="NanumBarunGothic Light"/>
                <a:cs typeface="NanumBarunGothic Light"/>
              </a:rPr>
              <a:t>대표직통전화로 상담을 진행합니다. 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810500" y="7239000"/>
            <a:ext cx="3683000" cy="520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en-US" sz="2943" b="false" i="false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시공견적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7835900" y="7975600"/>
            <a:ext cx="3606800" cy="1714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7029"/>
              </a:lnSpc>
            </a:pPr>
            <a:r>
              <a:rPr lang="en-US" sz="2399" b="false" i="false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정확한 물량산출과 인건비로 행사의 품격을 올릴 수 있으며 고객의 이익을 최대치로 견적산출을 합니다.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3055600" y="7239000"/>
            <a:ext cx="3683000" cy="520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en-US" sz="2943" b="false" i="false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검토및 시설물확인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3081000" y="7975600"/>
            <a:ext cx="3606800" cy="1282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7029"/>
              </a:lnSpc>
            </a:pPr>
            <a:r>
              <a:rPr lang="en-US" sz="2399" b="false" i="false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고객님과의 소통을 통해 협의와 협동으로 최종합의에 도달합니다.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7970500" y="7226300"/>
            <a:ext cx="3683000" cy="5207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6199"/>
              </a:lnSpc>
            </a:pPr>
            <a:r>
              <a:rPr lang="en-US" sz="2943" b="false" i="false" u="none" strike="noStrike">
                <a:solidFill>
                  <a:srgbClr val="FAFAFA"/>
                </a:solidFill>
                <a:latin typeface="210 OmniGothic 030"/>
                <a:ea typeface="210 OmniGothic 030"/>
                <a:cs typeface="210 OmniGothic 030"/>
              </a:rPr>
              <a:t>계약및 시공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7995900" y="7962900"/>
            <a:ext cx="3606800" cy="1714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17029"/>
              </a:lnSpc>
            </a:pPr>
            <a:r>
              <a:rPr lang="en-US" sz="2399" b="false" i="false" u="none" strike="noStrike">
                <a:solidFill>
                  <a:srgbClr val="FAFAFA"/>
                </a:solidFill>
                <a:latin typeface="NanumBarunGothic Light"/>
                <a:ea typeface="NanumBarunGothic Light"/>
                <a:cs typeface="NanumBarunGothic Light"/>
              </a:rPr>
              <a:t>행사일정및 기간등 최종확정하여 계약및 차질없는 시공으로 최고의 무대를 선사 합니다.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331200" y="3937000"/>
            <a:ext cx="7721600" cy="571500"/>
          </a:xfrm>
          <a:prstGeom prst="rect">
            <a:avLst/>
          </a:prstGeom>
        </p:spPr>
        <p:txBody>
          <a:bodyPr anchor="t" rtlCol="false" lIns="0" tIns="20262" rIns="0" bIns="0"/>
          <a:lstStyle/>
          <a:p>
            <a:pPr algn="ctr" lvl="0">
              <a:lnSpc>
                <a:spcPct val="107899"/>
              </a:lnSpc>
            </a:pPr>
            <a:r>
              <a:rPr lang="en-US" sz="3190" b="false" i="false" u="none" strike="noStrike" spc="-200">
                <a:solidFill>
                  <a:srgbClr val="4343FF"/>
                </a:solidFill>
                <a:latin typeface="210 OmniGothic 020"/>
                <a:ea typeface="210 OmniGothic 020"/>
                <a:cs typeface="210 OmniGothic 020"/>
              </a:rPr>
              <a:t>체계적인 물량관리와 끝까지 책임지는 신뢰</a:t>
            </a:r>
          </a:p>
        </p:txBody>
      </p:sp>
      <p:pic>
        <p:nvPicPr>
          <p:cNvPr name="Picture 28" id="28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>
            <a:alphaModFix amt="34000"/>
          </a:blip>
          <a:stretch>
            <a:fillRect/>
          </a:stretch>
        </p:blipFill>
        <p:spPr>
          <a:xfrm rot="0">
            <a:off x="16243300" y="2552700"/>
            <a:ext cx="6184900" cy="88773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6446500" y="2959100"/>
            <a:ext cx="5765800" cy="8089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>
            <a:alphaModFix amt="34000"/>
          </a:blip>
          <a:stretch>
            <a:fillRect/>
          </a:stretch>
        </p:blipFill>
        <p:spPr>
          <a:xfrm rot="0">
            <a:off x="9664700" y="2552700"/>
            <a:ext cx="6184900" cy="88773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829800" y="2895600"/>
            <a:ext cx="5854700" cy="82169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1765300" y="6781800"/>
            <a:ext cx="6070600" cy="308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41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무면허 전기공사는 전기공사업법 위반으로 처벌을 받을 수 있습니다. </a:t>
            </a:r>
          </a:p>
          <a:p>
            <a:pPr algn="l" lvl="0">
              <a:lnSpc>
                <a:spcPct val="141100"/>
              </a:lnSpc>
            </a:pPr>
            <a:r>
              <a:rPr lang="en-US" sz="241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시공 전 시공사 사업자등록증과 사업주 전기공사면허가 일치하는 확인이 필요합니다. </a:t>
            </a:r>
          </a:p>
          <a:p>
            <a:pPr algn="l" lvl="0">
              <a:lnSpc>
                <a:spcPct val="141100"/>
              </a:lnSpc>
            </a:pPr>
            <a:r>
              <a:rPr lang="en-US" sz="241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스타이앤씨는 전기공사업등록업체로써 고객님께</a:t>
            </a:r>
          </a:p>
          <a:p>
            <a:pPr algn="l" lvl="0">
              <a:lnSpc>
                <a:spcPct val="141100"/>
              </a:lnSpc>
            </a:pPr>
            <a:r>
              <a:rPr lang="en-US" sz="241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믿음과 신뢰를 바탕으로 작업합니다.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-114300" y="711200"/>
            <a:ext cx="3937000" cy="4546600"/>
          </a:xfrm>
          <a:prstGeom prst="rect">
            <a:avLst/>
          </a:prstGeom>
        </p:spPr>
      </p:pic>
      <p:sp>
        <p:nvSpPr>
          <p:cNvPr name="TextBox 8" id="8"/>
          <p:cNvSpPr txBox="true"/>
          <p:nvPr/>
        </p:nvSpPr>
        <p:spPr>
          <a:xfrm rot="0">
            <a:off x="1676400" y="5105400"/>
            <a:ext cx="6337300" cy="1397000"/>
          </a:xfrm>
          <a:prstGeom prst="rect">
            <a:avLst/>
          </a:prstGeom>
        </p:spPr>
        <p:txBody>
          <a:bodyPr anchor="t" rtlCol="false" lIns="0" tIns="50477" rIns="0" bIns="0"/>
          <a:lstStyle/>
          <a:p>
            <a:pPr algn="l" lvl="0">
              <a:lnSpc>
                <a:spcPct val="107899"/>
              </a:lnSpc>
            </a:pPr>
            <a:r>
              <a:rPr lang="en-US" sz="7948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정식 등록업체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4338300" y="7569200"/>
            <a:ext cx="1130300" cy="10795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9105900" y="2273300"/>
            <a:ext cx="1968500" cy="1701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9652000" y="2565400"/>
            <a:ext cx="1485900" cy="1130300"/>
          </a:xfrm>
          <a:prstGeom prst="rect">
            <a:avLst/>
          </a:prstGeom>
        </p:spPr>
        <p:txBody>
          <a:bodyPr anchor="t" rtlCol="false" lIns="0" tIns="93163" rIns="0" bIns="0"/>
          <a:lstStyle/>
          <a:p>
            <a:pPr algn="l" lvl="0">
              <a:lnSpc>
                <a:spcPct val="99600"/>
              </a:lnSpc>
            </a:pPr>
            <a:r>
              <a:rPr lang="en-US" sz="6379" b="false" i="false" u="none" strike="noStrike" cap="all">
                <a:solidFill>
                  <a:srgbClr val="FFFFFF"/>
                </a:solidFill>
                <a:latin typeface="210 OmniGothic 020"/>
                <a:ea typeface="210 OmniGothic 020"/>
                <a:cs typeface="210 OmniGothic 020"/>
              </a:rPr>
              <a:t>01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5836900" y="2273300"/>
            <a:ext cx="1968500" cy="1701800"/>
          </a:xfrm>
          <a:prstGeom prst="rect">
            <a:avLst/>
          </a:prstGeom>
        </p:spPr>
      </p:pic>
      <p:sp>
        <p:nvSpPr>
          <p:cNvPr name="TextBox 13" id="13"/>
          <p:cNvSpPr txBox="true"/>
          <p:nvPr/>
        </p:nvSpPr>
        <p:spPr>
          <a:xfrm rot="0">
            <a:off x="16306800" y="2565400"/>
            <a:ext cx="1485900" cy="1130300"/>
          </a:xfrm>
          <a:prstGeom prst="rect">
            <a:avLst/>
          </a:prstGeom>
        </p:spPr>
        <p:txBody>
          <a:bodyPr anchor="t" rtlCol="false" lIns="0" tIns="93256" rIns="0" bIns="0"/>
          <a:lstStyle/>
          <a:p>
            <a:pPr algn="l" lvl="0">
              <a:lnSpc>
                <a:spcPct val="99600"/>
              </a:lnSpc>
            </a:pPr>
            <a:r>
              <a:rPr lang="en-US" sz="6386" b="false" i="false" u="none" strike="noStrike" cap="all">
                <a:solidFill>
                  <a:srgbClr val="FFFFFF"/>
                </a:solidFill>
                <a:latin typeface="210 OmniGothic 020"/>
                <a:ea typeface="210 OmniGothic 020"/>
                <a:cs typeface="210 OmniGothic 020"/>
              </a:rPr>
              <a:t>02</a:t>
            </a:r>
          </a:p>
        </p:txBody>
      </p:sp>
      <p:pic>
        <p:nvPicPr>
          <p:cNvPr name="Picture 14" id="14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6375400" cy="21209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대표를 비롯해 임직원들의 시공에 전문적인 자격증 보유및 경력증으로 고객님께 신뢰를 쌓아갑니다.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무자격 시공업체의 불안감을 해소시켜 드립니다.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/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7556500" cy="14732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자격증및 경력증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141200" y="3048000"/>
            <a:ext cx="3060700" cy="4127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506700" y="3048000"/>
            <a:ext cx="3060700" cy="4127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8859500" y="3048000"/>
            <a:ext cx="3098800" cy="4127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2141200" y="7467600"/>
            <a:ext cx="3060700" cy="4127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5506700" y="7467600"/>
            <a:ext cx="3060700" cy="41275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859500" y="7467600"/>
            <a:ext cx="3060700" cy="41275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993900" y="6553200"/>
            <a:ext cx="7759700" cy="32004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자체 기업부설 연구소 연구를 통하여 전문적인 제품 생산 공장과 협업으로 완벽한 품질의 제품과 안전 테스트를 진행합니다.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법적 기준에 맞는 부품사용으로 일부 업체들의 중국산 제작 또는 국내 법령기준에 맞지 않는 부품 제품과는 완전한 차별을 두고 있습니다.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/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200" y="4737100"/>
            <a:ext cx="8712200" cy="14732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부설 연구소&amp;생산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4020800" y="2260600"/>
            <a:ext cx="6972300" cy="47879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4020800" y="7429500"/>
            <a:ext cx="6972300" cy="49403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0871200" y="5981700"/>
            <a:ext cx="1905000" cy="1905000"/>
          </a:xfrm>
          <a:prstGeom prst="rect">
            <a:avLst/>
          </a:prstGeom>
        </p:spPr>
      </p:pic>
      <p:sp>
        <p:nvSpPr>
          <p:cNvPr name="TextBox 3" id="3"/>
          <p:cNvSpPr txBox="true"/>
          <p:nvPr/>
        </p:nvSpPr>
        <p:spPr>
          <a:xfrm rot="0">
            <a:off x="8813800" y="8623300"/>
            <a:ext cx="6019800" cy="4508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세븐틴콘서트 | 임영웅콘서트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아이유콘서트 | 뮤즈 내한공연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에스파콘서트 | NCT 팬 미팅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장민호콘서트 | 영탁콘서트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실리카겔 내한공연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멜로디뮤직 페스티벌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제이홉콘서트 | 지드래곤콘서트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아이린,슬기콘서트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조용필 광복80주년 콘서트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258300" y="8039100"/>
            <a:ext cx="51435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공연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11315700" y="6413500"/>
            <a:ext cx="1016000" cy="10287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3225800" y="5854700"/>
            <a:ext cx="1905000" cy="1905000"/>
          </a:xfrm>
          <a:prstGeom prst="rect">
            <a:avLst/>
          </a:prstGeom>
        </p:spPr>
      </p:pic>
      <p:sp>
        <p:nvSpPr>
          <p:cNvPr name="TextBox 7" id="7"/>
          <p:cNvSpPr txBox="true"/>
          <p:nvPr/>
        </p:nvSpPr>
        <p:spPr>
          <a:xfrm rot="0">
            <a:off x="1689100" y="8623300"/>
            <a:ext cx="4991100" cy="3365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신한 동해챔피언쉽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우리금융 챔피언쉽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제네시스 컵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에스오일 챔피언쉽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삼다수배 챔피언쉽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BMW 챔피언쉽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663700" y="7924800"/>
            <a:ext cx="50292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골프행사</a:t>
            </a:r>
          </a:p>
        </p:txBody>
      </p:sp>
      <p:pic>
        <p:nvPicPr>
          <p:cNvPr name="Picture 9" id="9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3454400" y="6070600"/>
            <a:ext cx="1460500" cy="14605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048500" y="5981700"/>
            <a:ext cx="1905000" cy="19050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5130800" y="8623300"/>
            <a:ext cx="5753100" cy="4127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데블스플랜 시즌2 | 피지컬 시즌3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열린음악회 | 경주 APEC 미디어센터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흑백요리사 시즌2 | 여왕벌 게임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마스크쉐프 | 보검 매직컬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가요대축제 | 보이즈2플레닛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램퍼블릭 | 쇼미더머니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I AM BOXER | 천하제빵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현역가왕 시즌2,3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08600" y="8039100"/>
            <a:ext cx="53848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방송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235700"/>
            <a:ext cx="1397000" cy="13970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2882900" y="9182100"/>
            <a:ext cx="6426200" cy="254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273300" y="5372100"/>
            <a:ext cx="3810000" cy="50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096000" y="5372100"/>
            <a:ext cx="3810000" cy="50800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6070600" y="2870200"/>
            <a:ext cx="110363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ctr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History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309100" y="2247900"/>
            <a:ext cx="4648200" cy="419100"/>
          </a:xfrm>
          <a:prstGeom prst="rect">
            <a:avLst/>
          </a:prstGeom>
        </p:spPr>
        <p:txBody>
          <a:bodyPr anchor="t" rtlCol="false" lIns="0" tIns="15240" rIns="0" bIns="0"/>
          <a:lstStyle/>
          <a:p>
            <a:pPr algn="ctr" lvl="0">
              <a:lnSpc>
                <a:spcPct val="107899"/>
              </a:lnSpc>
            </a:pPr>
            <a:r>
              <a:rPr lang="en-US" sz="2400" b="false" i="false" u="none" strike="noStrike" spc="-100">
                <a:solidFill>
                  <a:srgbClr val="2A86FF"/>
                </a:solidFill>
                <a:latin typeface="Gmarket Sans Medium"/>
                <a:ea typeface="Gmarket Sans Medium"/>
                <a:cs typeface="Gmarket Sans Medium"/>
              </a:rPr>
              <a:t>주식회사 스타이앤씨</a:t>
            </a:r>
          </a:p>
        </p:txBody>
      </p:sp>
      <p:pic>
        <p:nvPicPr>
          <p:cNvPr name="Picture 20" id="20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8973800" y="3581400"/>
            <a:ext cx="2336800" cy="17907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6692900" y="9182100"/>
            <a:ext cx="6426200" cy="254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9918700" y="5372100"/>
            <a:ext cx="3810000" cy="50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0502900" y="9182100"/>
            <a:ext cx="6426200" cy="254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4693900" y="5981700"/>
            <a:ext cx="1905000" cy="1905000"/>
          </a:xfrm>
          <a:prstGeom prst="rect">
            <a:avLst/>
          </a:prstGeom>
        </p:spPr>
      </p:pic>
      <p:sp>
        <p:nvSpPr>
          <p:cNvPr name="TextBox 25" id="25"/>
          <p:cNvSpPr txBox="true"/>
          <p:nvPr/>
        </p:nvSpPr>
        <p:spPr>
          <a:xfrm rot="0">
            <a:off x="12636500" y="8623300"/>
            <a:ext cx="6019800" cy="45085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K라이스 페스타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서울 문화재단 행사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서울시청 행사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경주 APEC 수상공연장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현대카드 내한 월드 테니스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울산 현대자동차 전기차 공장 준공식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수원 음식문화 페스타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한강 벚꽃축제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KBS 신년 카운트다운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3081000" y="8039100"/>
            <a:ext cx="51435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행사</a:t>
            </a:r>
          </a:p>
        </p:txBody>
      </p:sp>
      <p:pic>
        <p:nvPicPr>
          <p:cNvPr name="Picture 27" id="2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3741400" y="5372100"/>
            <a:ext cx="3810000" cy="508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564100" y="5372100"/>
            <a:ext cx="3810000" cy="508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14338300" y="9182100"/>
            <a:ext cx="6426200" cy="254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5113000" y="6413500"/>
            <a:ext cx="1066800" cy="10287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8516600" y="5981700"/>
            <a:ext cx="1905000" cy="1905000"/>
          </a:xfrm>
          <a:prstGeom prst="rect">
            <a:avLst/>
          </a:prstGeom>
        </p:spPr>
      </p:pic>
      <p:sp>
        <p:nvSpPr>
          <p:cNvPr name="TextBox 32" id="32"/>
          <p:cNvSpPr txBox="true"/>
          <p:nvPr/>
        </p:nvSpPr>
        <p:spPr>
          <a:xfrm rot="0">
            <a:off x="16459200" y="8623300"/>
            <a:ext cx="6019800" cy="18542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푸에르자 블르타 공연장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픽사 전시장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  <a:p>
            <a:pPr algn="ctr" lvl="0">
              <a:lnSpc>
                <a:spcPct val="132800"/>
              </a:lnSpc>
            </a:pPr>
            <a:r>
              <a:rPr lang="en-US" sz="1866" b="false" i="false" u="none" strike="noStrike">
                <a:solidFill>
                  <a:srgbClr val="666666"/>
                </a:solidFill>
                <a:latin typeface="NanumBarunGothic"/>
                <a:ea typeface="NanumBarunGothic"/>
                <a:cs typeface="NanumBarunGothic"/>
              </a:rPr>
              <a:t>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6903700" y="8051800"/>
            <a:ext cx="5143500" cy="5461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ctr" lvl="0">
              <a:lnSpc>
                <a:spcPct val="116199"/>
              </a:lnSpc>
            </a:pPr>
            <a:r>
              <a:rPr lang="en-US" sz="3066" b="false" i="false" u="none" strike="noStrike">
                <a:solidFill>
                  <a:srgbClr val="222222"/>
                </a:solidFill>
                <a:latin typeface="NanumBarunGothic Bold"/>
                <a:ea typeface="NanumBarunGothic Bold"/>
                <a:cs typeface="NanumBarunGothic Bold"/>
              </a:rPr>
              <a:t>공사</a:t>
            </a:r>
          </a:p>
        </p:txBody>
      </p:sp>
      <p:pic>
        <p:nvPicPr>
          <p:cNvPr name="Picture 34" id="34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8999200" y="6337300"/>
            <a:ext cx="939800" cy="1181100"/>
          </a:xfrm>
          <a:prstGeom prst="rect">
            <a:avLst/>
          </a:prstGeom>
        </p:spPr>
      </p:pic>
      <p:pic>
        <p:nvPicPr>
          <p:cNvPr name="Picture 35" id="35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36" id="36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21209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공연법이 완벽하지 않는 지금 건설업법에 의해 생방송, 라이브공연에서 ELCB(누전차단기)사용으로 생기는 부담감을 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누전경보기와 자동 소화장치 부착으로 화재의 위험에서 </a:t>
            </a:r>
          </a:p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안전한 시공으로 완벽을 추구하고 있습니다.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0655300" y="4292600"/>
            <a:ext cx="4051300" cy="31115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4922500" y="4292600"/>
            <a:ext cx="4051300" cy="3111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9202400" y="4292600"/>
            <a:ext cx="4051300" cy="31115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0655300" y="7569200"/>
            <a:ext cx="4051300" cy="31115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4922500" y="7569200"/>
            <a:ext cx="4051300" cy="31115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9202400" y="7569200"/>
            <a:ext cx="4051300" cy="31115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1099800" y="812800"/>
            <a:ext cx="11112500" cy="5181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고무케이블 PNCT를 사용합니다.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1150600" y="6032500"/>
            <a:ext cx="11163300" cy="71755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3677900" y="1409700"/>
            <a:ext cx="8966200" cy="113665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8구 콘센트 분전함 (자립형, 벽부형)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0807700" y="1460500"/>
            <a:ext cx="2730500" cy="20574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807700" y="10236200"/>
            <a:ext cx="2730500" cy="2044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0807700" y="8051800"/>
            <a:ext cx="2730500" cy="2044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0807700" y="5854700"/>
            <a:ext cx="2730500" cy="20447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0807700" y="3657600"/>
            <a:ext cx="2730500" cy="20574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난연성 V-0급 인증 ABS 450 가설분전반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2103100" y="2603500"/>
            <a:ext cx="6616700" cy="96647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9989800" y="4826000"/>
            <a:ext cx="2425700" cy="2425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9989800" y="7531100"/>
            <a:ext cx="2425700" cy="2425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9989800" y="2133600"/>
            <a:ext cx="2425700" cy="2425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9989800" y="10236200"/>
            <a:ext cx="2425700" cy="24257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8" id="18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난연성 V-0급 인증 ABS 950 가설분전반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6852900" y="3390900"/>
            <a:ext cx="1511300" cy="4826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2395200" y="1955800"/>
            <a:ext cx="5461000" cy="10934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9888200" y="2057400"/>
            <a:ext cx="2387600" cy="23749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9888200" y="4673600"/>
            <a:ext cx="2387600" cy="23749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9888200" y="7302500"/>
            <a:ext cx="2387600" cy="23749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9888200" y="9918700"/>
            <a:ext cx="2400300" cy="28829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2192000" y="1651000"/>
            <a:ext cx="10096500" cy="114046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방우 산업용 콘센트 &amp; 플러그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8948400" y="9296400"/>
            <a:ext cx="3759200" cy="37592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5" id="15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3119100" y="1816100"/>
            <a:ext cx="9131300" cy="110363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국산 써지보호회로 적용 고효율 라이트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KOREAN Standard 400A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125200" y="2667000"/>
            <a:ext cx="4584700" cy="45847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5278100" y="6908800"/>
            <a:ext cx="4064000" cy="45847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5125700" y="2667000"/>
            <a:ext cx="4203700" cy="45847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8935700" y="6908800"/>
            <a:ext cx="4038600" cy="4584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1125200" y="6908800"/>
            <a:ext cx="3873500" cy="45847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8770600" y="2667000"/>
            <a:ext cx="4191000" cy="45847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9" id="1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정규격품 방우 락커형 플러그 250V 16A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SERVICE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3550900" y="2133600"/>
            <a:ext cx="8039100" cy="109347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14" id="14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3543300" y="9093200"/>
            <a:ext cx="5105400" cy="254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-114300" y="711200"/>
            <a:ext cx="4800600" cy="55499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2273300" y="5372100"/>
            <a:ext cx="3810000" cy="508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6096000" y="5372100"/>
            <a:ext cx="3810000" cy="508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6070600" y="2870200"/>
            <a:ext cx="110363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ctr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Introduction of Item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309100" y="2247900"/>
            <a:ext cx="4660900" cy="419100"/>
          </a:xfrm>
          <a:prstGeom prst="rect">
            <a:avLst/>
          </a:prstGeom>
        </p:spPr>
        <p:txBody>
          <a:bodyPr anchor="t" rtlCol="false" lIns="0" tIns="15240" rIns="0" bIns="0"/>
          <a:lstStyle/>
          <a:p>
            <a:pPr algn="ctr" lvl="0">
              <a:lnSpc>
                <a:spcPct val="107899"/>
              </a:lnSpc>
            </a:pPr>
            <a:r>
              <a:rPr lang="en-US" sz="2400" b="false" i="false" u="none" strike="noStrike" spc="-100">
                <a:solidFill>
                  <a:srgbClr val="2A86FF"/>
                </a:solidFill>
                <a:latin typeface="Gmarket Sans Medium"/>
                <a:ea typeface="Gmarket Sans Medium"/>
                <a:cs typeface="Gmarket Sans Medium"/>
              </a:rPr>
              <a:t>주식회사 스타이앤씨</a:t>
            </a:r>
          </a:p>
        </p:txBody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8973800" y="3581400"/>
            <a:ext cx="2336800" cy="17907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353300" y="9093200"/>
            <a:ext cx="5105400" cy="2540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9918700" y="5372100"/>
            <a:ext cx="3810000" cy="50800"/>
          </a:xfrm>
          <a:prstGeom prst="rect">
            <a:avLst/>
          </a:prstGeom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1163300" y="9093200"/>
            <a:ext cx="5105400" cy="25400"/>
          </a:xfrm>
          <a:prstGeom prst="rect">
            <a:avLst/>
          </a:prstGeom>
        </p:spPr>
      </p:pic>
      <p:pic>
        <p:nvPicPr>
          <p:cNvPr name="Picture 12" id="12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3741400" y="5372100"/>
            <a:ext cx="3810000" cy="50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7564100" y="5372100"/>
            <a:ext cx="3810000" cy="50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4998700" y="9093200"/>
            <a:ext cx="5105400" cy="254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2374900" y="6629400"/>
            <a:ext cx="3352800" cy="47117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6273800" y="6629400"/>
            <a:ext cx="3352800" cy="47117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0172700" y="6629400"/>
            <a:ext cx="3352800" cy="47117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4058900" y="6629400"/>
            <a:ext cx="3352800" cy="47117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957800" y="6629400"/>
            <a:ext cx="3352800" cy="47117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21" id="21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스타이앤씨가 걸어왔던 길을 정리하였습니다.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1137900" y="5778500"/>
            <a:ext cx="2959100" cy="2209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0739100" y="8153400"/>
            <a:ext cx="2959100" cy="2209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17538700" y="8153400"/>
            <a:ext cx="2959100" cy="22098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4338300" y="8153400"/>
            <a:ext cx="2959100" cy="2209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1137900" y="8153400"/>
            <a:ext cx="2959100" cy="2209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20739100" y="5791200"/>
            <a:ext cx="2959100" cy="22098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7538700" y="5791200"/>
            <a:ext cx="2959100" cy="220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4338300" y="5778500"/>
            <a:ext cx="2959100" cy="2209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1137900" y="10528300"/>
            <a:ext cx="2959100" cy="2209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4338300" y="10528300"/>
            <a:ext cx="2959100" cy="2209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17538700" y="10528300"/>
            <a:ext cx="2959100" cy="220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20739100" y="10528300"/>
            <a:ext cx="2959100" cy="22098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스타이앤씨가 걸어왔던 길을 정리하였습니다.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3022600" y="495300"/>
            <a:ext cx="2959100" cy="2209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20739100" y="10553700"/>
            <a:ext cx="2959100" cy="2209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3111500" y="393700"/>
            <a:ext cx="2959100" cy="22098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3111500" y="304800"/>
            <a:ext cx="2959100" cy="2209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17538700" y="10553700"/>
            <a:ext cx="2959100" cy="2209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4338300" y="10553700"/>
            <a:ext cx="2959100" cy="22098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1137900" y="10553700"/>
            <a:ext cx="2959100" cy="220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20739100" y="8166100"/>
            <a:ext cx="2959100" cy="2209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17538700" y="8166100"/>
            <a:ext cx="2959100" cy="220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4338300" y="8166100"/>
            <a:ext cx="2959100" cy="2209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1137900" y="8166100"/>
            <a:ext cx="2959100" cy="2209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20739100" y="5791200"/>
            <a:ext cx="2959100" cy="2209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17538700" y="5791200"/>
            <a:ext cx="2959100" cy="2209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4338300" y="5791200"/>
            <a:ext cx="2959100" cy="2209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11137900" y="5791200"/>
            <a:ext cx="2959100" cy="220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27"/>
          <a:stretch>
            <a:fillRect/>
          </a:stretch>
        </p:blipFill>
        <p:spPr>
          <a:xfrm rot="0"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28"/>
          <a:stretch>
            <a:fillRect/>
          </a:stretch>
        </p:blipFill>
        <p:spPr>
          <a:xfrm rot="0"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29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32" id="32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6819900" y="9296400"/>
            <a:ext cx="2489200" cy="52959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8547100" y="9918700"/>
            <a:ext cx="2095500" cy="43434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993900" y="6108700"/>
            <a:ext cx="2654300" cy="381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6108700"/>
            <a:ext cx="2654300" cy="381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7302500" y="6108700"/>
            <a:ext cx="2654300" cy="381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-114300" y="495300"/>
            <a:ext cx="3416300" cy="42164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905000" y="9245600"/>
            <a:ext cx="3568700" cy="500380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4813300" y="9677400"/>
            <a:ext cx="2514600" cy="5003800"/>
          </a:xfrm>
          <a:prstGeom prst="rect">
            <a:avLst/>
          </a:prstGeom>
        </p:spPr>
      </p:pic>
      <p:sp>
        <p:nvSpPr>
          <p:cNvPr name="TextBox 10" id="10"/>
          <p:cNvSpPr txBox="true"/>
          <p:nvPr/>
        </p:nvSpPr>
        <p:spPr>
          <a:xfrm rot="0">
            <a:off x="1993900" y="6553200"/>
            <a:ext cx="7759700" cy="4826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33" b="false" i="false" u="none" strike="noStrike" spc="-200">
                <a:solidFill>
                  <a:srgbClr val="9E9E9E"/>
                </a:solidFill>
                <a:latin typeface="Noto Sans CJK KR Regular"/>
                <a:ea typeface="Noto Sans CJK KR Regular"/>
                <a:cs typeface="Noto Sans CJK KR Regular"/>
              </a:rPr>
              <a:t>스타이앤씨가 걸어왔던 길을 정리하였습니다.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81200" y="4737100"/>
            <a:ext cx="8712200" cy="1460500"/>
          </a:xfrm>
          <a:prstGeom prst="rect">
            <a:avLst/>
          </a:prstGeom>
        </p:spPr>
        <p:txBody>
          <a:bodyPr anchor="t" rtlCol="false" lIns="0" tIns="52494" rIns="0" bIns="0"/>
          <a:lstStyle/>
          <a:p>
            <a:pPr algn="l" lvl="0">
              <a:lnSpc>
                <a:spcPct val="107899"/>
              </a:lnSpc>
            </a:pPr>
            <a:r>
              <a:rPr lang="en-US" sz="8266" b="false" i="false" u="none" strike="noStrike" spc="-400">
                <a:solidFill>
                  <a:srgbClr val="222222"/>
                </a:solidFill>
                <a:latin typeface="210 OmniGothic 030"/>
                <a:ea typeface="210 OmniGothic 030"/>
                <a:cs typeface="210 OmniGothic 030"/>
              </a:rPr>
              <a:t>Portfolio</a:t>
            </a:r>
          </a:p>
        </p:txBody>
      </p:sp>
      <p:pic>
        <p:nvPicPr>
          <p:cNvPr name="Picture 12" id="12"/>
          <p:cNvPicPr>
            <a:picLocks noChangeAspect="true"/>
          </p:cNvPicPr>
          <p:nvPr/>
        </p:nvPicPr>
        <p:blipFill>
          <a:blip r:embed="rId10"/>
          <a:stretch>
            <a:fillRect/>
          </a:stretch>
        </p:blipFill>
        <p:spPr>
          <a:xfrm rot="0">
            <a:off x="17538700" y="5803900"/>
            <a:ext cx="2959100" cy="2209800"/>
          </a:xfrm>
          <a:prstGeom prst="rect">
            <a:avLst/>
          </a:prstGeom>
        </p:spPr>
      </p:pic>
      <p:pic>
        <p:nvPicPr>
          <p:cNvPr name="Picture 13" id="13"/>
          <p:cNvPicPr>
            <a:picLocks noChangeAspect="true"/>
          </p:cNvPicPr>
          <p:nvPr/>
        </p:nvPicPr>
        <p:blipFill>
          <a:blip r:embed="rId11"/>
          <a:stretch>
            <a:fillRect/>
          </a:stretch>
        </p:blipFill>
        <p:spPr>
          <a:xfrm rot="0">
            <a:off x="14338300" y="5803900"/>
            <a:ext cx="2959100" cy="2209800"/>
          </a:xfrm>
          <a:prstGeom prst="rect">
            <a:avLst/>
          </a:prstGeom>
        </p:spPr>
      </p:pic>
      <p:pic>
        <p:nvPicPr>
          <p:cNvPr name="Picture 14" id="14"/>
          <p:cNvPicPr>
            <a:picLocks noChangeAspect="true"/>
          </p:cNvPicPr>
          <p:nvPr/>
        </p:nvPicPr>
        <p:blipFill>
          <a:blip r:embed="rId12"/>
          <a:stretch>
            <a:fillRect/>
          </a:stretch>
        </p:blipFill>
        <p:spPr>
          <a:xfrm rot="0">
            <a:off x="20739100" y="3416300"/>
            <a:ext cx="2959100" cy="2209800"/>
          </a:xfrm>
          <a:prstGeom prst="rect">
            <a:avLst/>
          </a:prstGeom>
        </p:spPr>
      </p:pic>
      <p:pic>
        <p:nvPicPr>
          <p:cNvPr name="Picture 15" id="15"/>
          <p:cNvPicPr>
            <a:picLocks noChangeAspect="true"/>
          </p:cNvPicPr>
          <p:nvPr/>
        </p:nvPicPr>
        <p:blipFill>
          <a:blip r:embed="rId13"/>
          <a:stretch>
            <a:fillRect/>
          </a:stretch>
        </p:blipFill>
        <p:spPr>
          <a:xfrm rot="0">
            <a:off x="11137900" y="5803900"/>
            <a:ext cx="2959100" cy="2209800"/>
          </a:xfrm>
          <a:prstGeom prst="rect">
            <a:avLst/>
          </a:prstGeom>
        </p:spPr>
      </p:pic>
      <p:pic>
        <p:nvPicPr>
          <p:cNvPr name="Picture 16" id="16"/>
          <p:cNvPicPr>
            <a:picLocks noChangeAspect="true"/>
          </p:cNvPicPr>
          <p:nvPr/>
        </p:nvPicPr>
        <p:blipFill>
          <a:blip r:embed="rId14"/>
          <a:stretch>
            <a:fillRect/>
          </a:stretch>
        </p:blipFill>
        <p:spPr>
          <a:xfrm rot="0">
            <a:off x="20739100" y="10566400"/>
            <a:ext cx="2959100" cy="2209800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15"/>
          <a:stretch>
            <a:fillRect/>
          </a:stretch>
        </p:blipFill>
        <p:spPr>
          <a:xfrm rot="0">
            <a:off x="17538700" y="10566400"/>
            <a:ext cx="2959100" cy="2209800"/>
          </a:xfrm>
          <a:prstGeom prst="rect">
            <a:avLst/>
          </a:prstGeom>
        </p:spPr>
      </p:pic>
      <p:pic>
        <p:nvPicPr>
          <p:cNvPr name="Picture 18" id="18"/>
          <p:cNvPicPr>
            <a:picLocks noChangeAspect="true"/>
          </p:cNvPicPr>
          <p:nvPr/>
        </p:nvPicPr>
        <p:blipFill>
          <a:blip r:embed="rId16"/>
          <a:stretch>
            <a:fillRect/>
          </a:stretch>
        </p:blipFill>
        <p:spPr>
          <a:xfrm rot="0">
            <a:off x="14338300" y="10566400"/>
            <a:ext cx="2959100" cy="2209800"/>
          </a:xfrm>
          <a:prstGeom prst="rect">
            <a:avLst/>
          </a:prstGeom>
        </p:spPr>
      </p:pic>
      <p:pic>
        <p:nvPicPr>
          <p:cNvPr name="Picture 19" id="19"/>
          <p:cNvPicPr>
            <a:picLocks noChangeAspect="true"/>
          </p:cNvPicPr>
          <p:nvPr/>
        </p:nvPicPr>
        <p:blipFill>
          <a:blip r:embed="rId17"/>
          <a:stretch>
            <a:fillRect/>
          </a:stretch>
        </p:blipFill>
        <p:spPr>
          <a:xfrm rot="0">
            <a:off x="11137900" y="10566400"/>
            <a:ext cx="2959100" cy="2209800"/>
          </a:xfrm>
          <a:prstGeom prst="rect">
            <a:avLst/>
          </a:prstGeom>
        </p:spPr>
      </p:pic>
      <p:pic>
        <p:nvPicPr>
          <p:cNvPr name="Picture 20" id="20"/>
          <p:cNvPicPr>
            <a:picLocks noChangeAspect="true"/>
          </p:cNvPicPr>
          <p:nvPr/>
        </p:nvPicPr>
        <p:blipFill>
          <a:blip r:embed="rId18"/>
          <a:stretch>
            <a:fillRect/>
          </a:stretch>
        </p:blipFill>
        <p:spPr>
          <a:xfrm rot="0">
            <a:off x="20739100" y="8178800"/>
            <a:ext cx="2959100" cy="2209800"/>
          </a:xfrm>
          <a:prstGeom prst="rect">
            <a:avLst/>
          </a:prstGeom>
        </p:spPr>
      </p:pic>
      <p:pic>
        <p:nvPicPr>
          <p:cNvPr name="Picture 21" id="21"/>
          <p:cNvPicPr>
            <a:picLocks noChangeAspect="true"/>
          </p:cNvPicPr>
          <p:nvPr/>
        </p:nvPicPr>
        <p:blipFill>
          <a:blip r:embed="rId19"/>
          <a:stretch>
            <a:fillRect/>
          </a:stretch>
        </p:blipFill>
        <p:spPr>
          <a:xfrm rot="0">
            <a:off x="17538700" y="8178800"/>
            <a:ext cx="2959100" cy="2209800"/>
          </a:xfrm>
          <a:prstGeom prst="rect">
            <a:avLst/>
          </a:prstGeom>
        </p:spPr>
      </p:pic>
      <p:pic>
        <p:nvPicPr>
          <p:cNvPr name="Picture 22" id="22"/>
          <p:cNvPicPr>
            <a:picLocks noChangeAspect="true"/>
          </p:cNvPicPr>
          <p:nvPr/>
        </p:nvPicPr>
        <p:blipFill>
          <a:blip r:embed="rId20"/>
          <a:stretch>
            <a:fillRect/>
          </a:stretch>
        </p:blipFill>
        <p:spPr>
          <a:xfrm rot="0">
            <a:off x="14338300" y="8178800"/>
            <a:ext cx="2959100" cy="2209800"/>
          </a:xfrm>
          <a:prstGeom prst="rect">
            <a:avLst/>
          </a:prstGeom>
        </p:spPr>
      </p:pic>
      <p:pic>
        <p:nvPicPr>
          <p:cNvPr name="Picture 23" id="23"/>
          <p:cNvPicPr>
            <a:picLocks noChangeAspect="true"/>
          </p:cNvPicPr>
          <p:nvPr/>
        </p:nvPicPr>
        <p:blipFill>
          <a:blip r:embed="rId21"/>
          <a:stretch>
            <a:fillRect/>
          </a:stretch>
        </p:blipFill>
        <p:spPr>
          <a:xfrm rot="0">
            <a:off x="11137900" y="8178800"/>
            <a:ext cx="2959100" cy="2209800"/>
          </a:xfrm>
          <a:prstGeom prst="rect">
            <a:avLst/>
          </a:prstGeom>
        </p:spPr>
      </p:pic>
      <p:pic>
        <p:nvPicPr>
          <p:cNvPr name="Picture 24" id="24"/>
          <p:cNvPicPr>
            <a:picLocks noChangeAspect="true"/>
          </p:cNvPicPr>
          <p:nvPr/>
        </p:nvPicPr>
        <p:blipFill>
          <a:blip r:embed="rId22"/>
          <a:stretch>
            <a:fillRect/>
          </a:stretch>
        </p:blipFill>
        <p:spPr>
          <a:xfrm rot="0">
            <a:off x="20739100" y="5803900"/>
            <a:ext cx="2959100" cy="2209800"/>
          </a:xfrm>
          <a:prstGeom prst="rect">
            <a:avLst/>
          </a:prstGeom>
        </p:spPr>
      </p:pic>
      <p:pic>
        <p:nvPicPr>
          <p:cNvPr name="Picture 25" id="25"/>
          <p:cNvPicPr>
            <a:picLocks noChangeAspect="true"/>
          </p:cNvPicPr>
          <p:nvPr/>
        </p:nvPicPr>
        <p:blipFill>
          <a:blip r:embed="rId23"/>
          <a:stretch>
            <a:fillRect/>
          </a:stretch>
        </p:blipFill>
        <p:spPr>
          <a:xfrm rot="0">
            <a:off x="17538700" y="3416300"/>
            <a:ext cx="2959100" cy="2209800"/>
          </a:xfrm>
          <a:prstGeom prst="rect">
            <a:avLst/>
          </a:prstGeom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24"/>
          <a:stretch>
            <a:fillRect/>
          </a:stretch>
        </p:blipFill>
        <p:spPr>
          <a:xfrm rot="0">
            <a:off x="14338300" y="3416300"/>
            <a:ext cx="2959100" cy="22098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25"/>
          <a:stretch>
            <a:fillRect/>
          </a:stretch>
        </p:blipFill>
        <p:spPr>
          <a:xfrm rot="0">
            <a:off x="11137900" y="3416300"/>
            <a:ext cx="2959100" cy="22098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26"/>
          <a:stretch>
            <a:fillRect/>
          </a:stretch>
        </p:blipFill>
        <p:spPr>
          <a:xfrm rot="0">
            <a:off x="17094200" y="-355600"/>
            <a:ext cx="7543800" cy="3657600"/>
          </a:xfrm>
          <a:prstGeom prst="rect">
            <a:avLst/>
          </a:prstGeom>
        </p:spPr>
      </p:pic>
      <p:sp>
        <p:nvSpPr>
          <p:cNvPr name="TextBox 29" id="29"/>
          <p:cNvSpPr txBox="true"/>
          <p:nvPr/>
        </p:nvSpPr>
        <p:spPr>
          <a:xfrm rot="0">
            <a:off x="20751800" y="647700"/>
            <a:ext cx="3314700" cy="279400"/>
          </a:xfrm>
          <a:prstGeom prst="rect">
            <a:avLst/>
          </a:prstGeom>
        </p:spPr>
        <p:txBody>
          <a:bodyPr anchor="t" rtlCol="false" lIns="0" tIns="20008" rIns="0" bIns="0"/>
          <a:lstStyle/>
          <a:p>
            <a:pPr algn="ctr" lvl="0">
              <a:lnSpc>
                <a:spcPct val="99600"/>
              </a:lnSpc>
            </a:pPr>
            <a:r>
              <a:rPr lang="en-US" sz="1575" b="false" i="false" u="none" strike="noStrike" spc="100" cap="all">
                <a:solidFill>
                  <a:srgbClr val="FFFFFF"/>
                </a:solidFill>
                <a:latin typeface="210 NuriGothic Regular"/>
                <a:ea typeface="210 NuriGothic Regular"/>
                <a:cs typeface="210 NuriGothic Regular"/>
              </a:rPr>
              <a:t>star-enc.com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>
  <p:cSld>
    <p:bg xmlns:r="http://schemas.openxmlformats.org/officeDocument/2006/relationships">
      <p:bgPr>
        <a:solidFill>
          <a:srgbClr val="FFFFFF"/>
        </a:solidFill>
      </p:bgPr>
    </p:bg>
    <p:spTree xmlns:r="http://schemas.openxmlformats.org/officeDocument/2006/relationships"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16319500" y="-571500"/>
            <a:ext cx="8369300" cy="142875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3771900" y="9055100"/>
            <a:ext cx="5626100" cy="635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398000" y="9055100"/>
            <a:ext cx="5626100" cy="63500"/>
          </a:xfrm>
          <a:prstGeom prst="rect">
            <a:avLst/>
          </a:prstGeom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5024100" y="9055100"/>
            <a:ext cx="5626100" cy="6350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4356100" y="9436100"/>
            <a:ext cx="15811500" cy="457200"/>
          </a:xfrm>
          <a:prstGeom prst="rect">
            <a:avLst/>
          </a:prstGeom>
        </p:spPr>
        <p:txBody>
          <a:bodyPr anchor="t" rtlCol="false" lIns="0" tIns="0" rIns="0" bIns="0"/>
          <a:lstStyle/>
          <a:p>
            <a:pPr algn="l" lvl="0">
              <a:lnSpc>
                <a:spcPct val="141100"/>
              </a:lnSpc>
            </a:pPr>
            <a:r>
              <a:rPr lang="en-US" sz="2575" b="false" i="false" u="none" strike="noStrike">
                <a:solidFill>
                  <a:srgbClr val="272424"/>
                </a:solidFill>
                <a:latin typeface="210 NuriGothic Regular"/>
                <a:ea typeface="210 NuriGothic Regular"/>
                <a:cs typeface="210 NuriGothic Regular"/>
              </a:rPr>
              <a:t>스타이앤씨  |  대표 피진우  |  010-8370-3009  |  www.star-enc.com  |  starenc@star-enc.com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150100" y="4152900"/>
            <a:ext cx="10109200" cy="3670300"/>
          </a:xfrm>
          <a:prstGeom prst="rect">
            <a:avLst/>
          </a:prstGeom>
        </p:spPr>
        <p:txBody>
          <a:bodyPr anchor="t" rtlCol="false" lIns="0" tIns="171027" rIns="0" bIns="0"/>
          <a:lstStyle/>
          <a:p>
            <a:pPr algn="ctr" lvl="0">
              <a:lnSpc>
                <a:spcPct val="99600"/>
              </a:lnSpc>
            </a:pPr>
            <a:r>
              <a:rPr lang="en-US" sz="13466" b="false" i="false" u="none" strike="noStrike" spc="-700">
                <a:solidFill>
                  <a:srgbClr val="272424"/>
                </a:solidFill>
                <a:latin typeface="210 OmniGothic 020"/>
                <a:ea typeface="210 OmniGothic 020"/>
                <a:cs typeface="210 OmniGothic 020"/>
              </a:rPr>
              <a:t>감사합니다</a:t>
            </a:r>
          </a:p>
          <a:p>
            <a:pPr algn="ctr" lvl="0">
              <a:lnSpc>
                <a:spcPct val="99600"/>
              </a:lnSpc>
            </a:pPr>
            <a:r>
              <a:rPr lang="en-US" sz="8800" b="false" i="false" u="none" strike="noStrike" spc="-500">
                <a:solidFill>
                  <a:srgbClr val="4343FF"/>
                </a:solidFill>
                <a:latin typeface="Gmarket Sans Light"/>
                <a:ea typeface="Gmarket Sans Light"/>
                <a:cs typeface="Gmarket Sans Light"/>
              </a:rPr>
              <a:t>Thank you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753600" y="3657600"/>
            <a:ext cx="5003800" cy="431800"/>
          </a:xfrm>
          <a:prstGeom prst="rect">
            <a:avLst/>
          </a:prstGeom>
        </p:spPr>
        <p:txBody>
          <a:bodyPr anchor="t" rtlCol="false" lIns="0" tIns="30480" rIns="0" bIns="0"/>
          <a:lstStyle/>
          <a:p>
            <a:pPr algn="l" lvl="0">
              <a:lnSpc>
                <a:spcPct val="99600"/>
              </a:lnSpc>
            </a:pPr>
            <a:r>
              <a:rPr lang="en-US" sz="2400" b="false" i="false" u="none" strike="noStrike" spc="200" cap="all">
                <a:solidFill>
                  <a:srgbClr val="36C5CC"/>
                </a:solidFill>
                <a:latin typeface="210 OmniGothic 020"/>
                <a:ea typeface="210 OmniGothic 020"/>
                <a:cs typeface="210 OmniGothic 020"/>
              </a:rPr>
              <a:t>Business Presentation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